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Pathway Gothic One"/>
      <p:regular r:id="rId12"/>
    </p:embeddedFont>
    <p:embeddedFont>
      <p:font typeface="Abel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bel-regular.fntdata"/><Relationship Id="rId12" Type="http://schemas.openxmlformats.org/officeDocument/2006/relationships/font" Target="fonts/PathwayGothicOne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8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5" name="Shape 9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6" name="Google Shape;9886;gc6b89bbf6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7" name="Google Shape;9887;gc6b89bbf6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26" name="Shape 9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7" name="Google Shape;9927;gc477d06eb9_0_3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8" name="Google Shape;9928;gc477d06eb9_0_3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3" name="Shape 9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4" name="Google Shape;9934;gc6b89bbf6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5" name="Google Shape;9935;gc6b89bbf6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9" name="Shape 9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0" name="Google Shape;9950;gc6b89bbf6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1" name="Google Shape;9951;gc6b89bbf6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5" name="Shape 9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6" name="Google Shape;9956;gc477d06eb9_0_30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7" name="Google Shape;9957;gc477d06eb9_0_30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3" name="Shape 9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4" name="Google Shape;9964;gc477d06eb9_0_30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5" name="Google Shape;9965;gc477d06eb9_0_30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6066" y="107661"/>
            <a:ext cx="6657845" cy="3848819"/>
            <a:chOff x="1187675" y="233950"/>
            <a:chExt cx="4642525" cy="2683600"/>
          </a:xfrm>
        </p:grpSpPr>
        <p:sp>
          <p:nvSpPr>
            <p:cNvPr id="10" name="Google Shape;10;p2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2"/>
          <p:cNvSpPr/>
          <p:nvPr/>
        </p:nvSpPr>
        <p:spPr>
          <a:xfrm rot="-5400000">
            <a:off x="-1687977" y="3313269"/>
            <a:ext cx="4346208" cy="2263404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"/>
          <p:cNvSpPr/>
          <p:nvPr/>
        </p:nvSpPr>
        <p:spPr>
          <a:xfrm>
            <a:off x="6264201" y="-27575"/>
            <a:ext cx="2928098" cy="3196994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1B47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"/>
          <p:cNvSpPr/>
          <p:nvPr/>
        </p:nvSpPr>
        <p:spPr>
          <a:xfrm>
            <a:off x="5721375" y="618375"/>
            <a:ext cx="1627067" cy="149257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"/>
          <p:cNvSpPr/>
          <p:nvPr/>
        </p:nvSpPr>
        <p:spPr>
          <a:xfrm>
            <a:off x="-1125400" y="3567825"/>
            <a:ext cx="3963625" cy="2213600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"/>
          <p:cNvSpPr txBox="1"/>
          <p:nvPr>
            <p:ph type="ctrTitle"/>
          </p:nvPr>
        </p:nvSpPr>
        <p:spPr>
          <a:xfrm>
            <a:off x="3050350" y="2935850"/>
            <a:ext cx="55290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9" name="Google Shape;339;p2"/>
          <p:cNvSpPr txBox="1"/>
          <p:nvPr>
            <p:ph idx="1" type="subTitle"/>
          </p:nvPr>
        </p:nvSpPr>
        <p:spPr>
          <a:xfrm>
            <a:off x="3274000" y="3775300"/>
            <a:ext cx="50817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94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11"/>
          <p:cNvSpPr/>
          <p:nvPr/>
        </p:nvSpPr>
        <p:spPr>
          <a:xfrm>
            <a:off x="2508920" y="-157725"/>
            <a:ext cx="6722387" cy="2207655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11"/>
          <p:cNvSpPr/>
          <p:nvPr/>
        </p:nvSpPr>
        <p:spPr>
          <a:xfrm>
            <a:off x="2215225" y="597322"/>
            <a:ext cx="1286584" cy="118023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97" name="Google Shape;2397;p11"/>
          <p:cNvGrpSpPr/>
          <p:nvPr/>
        </p:nvGrpSpPr>
        <p:grpSpPr>
          <a:xfrm>
            <a:off x="521298" y="1874930"/>
            <a:ext cx="5942325" cy="3166544"/>
            <a:chOff x="1187675" y="2514750"/>
            <a:chExt cx="4045425" cy="2155725"/>
          </a:xfrm>
        </p:grpSpPr>
        <p:sp>
          <p:nvSpPr>
            <p:cNvPr id="2398" name="Google Shape;2398;p11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1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1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1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1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1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1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1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1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1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1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1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1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1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1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1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1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1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1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1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1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1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1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1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1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1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1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1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1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1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1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1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1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1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1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1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1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1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1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1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1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1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1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1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1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1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1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1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1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1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1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1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1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1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1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1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1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1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1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1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1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1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1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1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1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1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1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1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1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1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1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1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1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1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1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1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1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5" name="Google Shape;2545;p11"/>
          <p:cNvSpPr txBox="1"/>
          <p:nvPr>
            <p:ph hasCustomPrompt="1" type="title"/>
          </p:nvPr>
        </p:nvSpPr>
        <p:spPr>
          <a:xfrm>
            <a:off x="2660175" y="2413300"/>
            <a:ext cx="5100300" cy="145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46" name="Google Shape;2546;p11"/>
          <p:cNvSpPr txBox="1"/>
          <p:nvPr>
            <p:ph idx="1" type="body"/>
          </p:nvPr>
        </p:nvSpPr>
        <p:spPr>
          <a:xfrm>
            <a:off x="2625225" y="4244775"/>
            <a:ext cx="51702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9" name="Google Shape;2549;p13"/>
          <p:cNvGrpSpPr/>
          <p:nvPr/>
        </p:nvGrpSpPr>
        <p:grpSpPr>
          <a:xfrm flipH="1">
            <a:off x="85377" y="2280591"/>
            <a:ext cx="4907047" cy="2758752"/>
            <a:chOff x="2595350" y="2513900"/>
            <a:chExt cx="3807750" cy="2140725"/>
          </a:xfrm>
        </p:grpSpPr>
        <p:sp>
          <p:nvSpPr>
            <p:cNvPr id="2550" name="Google Shape;2550;p13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3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3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3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3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3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3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3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3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3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3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3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3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3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3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3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3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3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3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3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3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3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3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3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3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3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3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3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3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3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3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3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3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3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3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3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3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3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3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3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3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3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3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3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3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3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3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3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3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3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3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3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3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3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3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3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3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3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3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3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3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3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3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3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3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3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3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3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3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3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3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3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3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3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3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13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13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3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3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3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3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3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3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3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3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3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3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3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3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3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3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3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3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3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3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3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3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3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3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3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3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3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3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3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3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3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3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3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3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3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3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3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3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3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3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3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3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3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3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3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3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3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3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3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3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3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3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3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3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3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3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3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3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3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6" name="Google Shape;2716;p13"/>
          <p:cNvSpPr/>
          <p:nvPr/>
        </p:nvSpPr>
        <p:spPr>
          <a:xfrm rot="-880061">
            <a:off x="4135448" y="3233511"/>
            <a:ext cx="969890" cy="88972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13"/>
          <p:cNvSpPr/>
          <p:nvPr/>
        </p:nvSpPr>
        <p:spPr>
          <a:xfrm rot="-2185908">
            <a:off x="4135428" y="1397910"/>
            <a:ext cx="969919" cy="88974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8" name="Google Shape;2718;p13"/>
          <p:cNvSpPr/>
          <p:nvPr/>
        </p:nvSpPr>
        <p:spPr>
          <a:xfrm flipH="1" rot="-6687032">
            <a:off x="670180" y="3233489"/>
            <a:ext cx="969925" cy="88975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13"/>
          <p:cNvSpPr/>
          <p:nvPr/>
        </p:nvSpPr>
        <p:spPr>
          <a:xfrm rot="-443803">
            <a:off x="670187" y="1397912"/>
            <a:ext cx="969929" cy="88975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0" name="Google Shape;2720;p13"/>
          <p:cNvSpPr/>
          <p:nvPr/>
        </p:nvSpPr>
        <p:spPr>
          <a:xfrm flipH="1" rot="10800000">
            <a:off x="5421975" y="1556439"/>
            <a:ext cx="3860464" cy="3664099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134F5C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13"/>
          <p:cNvSpPr/>
          <p:nvPr/>
        </p:nvSpPr>
        <p:spPr>
          <a:xfrm>
            <a:off x="7247575" y="2735375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2" name="Google Shape;2722;p13"/>
          <p:cNvSpPr txBox="1"/>
          <p:nvPr>
            <p:ph type="title"/>
          </p:nvPr>
        </p:nvSpPr>
        <p:spPr>
          <a:xfrm>
            <a:off x="22267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3" name="Google Shape;2723;p13"/>
          <p:cNvSpPr txBox="1"/>
          <p:nvPr>
            <p:ph idx="2" type="title"/>
          </p:nvPr>
        </p:nvSpPr>
        <p:spPr>
          <a:xfrm>
            <a:off x="56814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4" name="Google Shape;2724;p13"/>
          <p:cNvSpPr txBox="1"/>
          <p:nvPr>
            <p:ph idx="3" type="title"/>
          </p:nvPr>
        </p:nvSpPr>
        <p:spPr>
          <a:xfrm>
            <a:off x="22267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5" name="Google Shape;2725;p13"/>
          <p:cNvSpPr txBox="1"/>
          <p:nvPr>
            <p:ph idx="4" type="title"/>
          </p:nvPr>
        </p:nvSpPr>
        <p:spPr>
          <a:xfrm>
            <a:off x="56814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6" name="Google Shape;2726;p13"/>
          <p:cNvSpPr txBox="1"/>
          <p:nvPr>
            <p:ph idx="1" type="subTitle"/>
          </p:nvPr>
        </p:nvSpPr>
        <p:spPr>
          <a:xfrm>
            <a:off x="2226750" y="224955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7" name="Google Shape;2727;p13"/>
          <p:cNvSpPr txBox="1"/>
          <p:nvPr>
            <p:ph idx="5" type="subTitle"/>
          </p:nvPr>
        </p:nvSpPr>
        <p:spPr>
          <a:xfrm>
            <a:off x="5681450" y="224955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8" name="Google Shape;2728;p13"/>
          <p:cNvSpPr txBox="1"/>
          <p:nvPr>
            <p:ph idx="6" type="subTitle"/>
          </p:nvPr>
        </p:nvSpPr>
        <p:spPr>
          <a:xfrm>
            <a:off x="2226750" y="406870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9" name="Google Shape;2729;p13"/>
          <p:cNvSpPr txBox="1"/>
          <p:nvPr>
            <p:ph idx="7" type="subTitle"/>
          </p:nvPr>
        </p:nvSpPr>
        <p:spPr>
          <a:xfrm>
            <a:off x="5681450" y="406870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0" name="Google Shape;2730;p13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1"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2" name="Google Shape;2732;p14"/>
          <p:cNvGrpSpPr/>
          <p:nvPr/>
        </p:nvGrpSpPr>
        <p:grpSpPr>
          <a:xfrm>
            <a:off x="64054" y="72481"/>
            <a:ext cx="6556951" cy="3751338"/>
            <a:chOff x="1187675" y="233950"/>
            <a:chExt cx="6301126" cy="3604976"/>
          </a:xfrm>
        </p:grpSpPr>
        <p:sp>
          <p:nvSpPr>
            <p:cNvPr id="2733" name="Google Shape;2733;p14"/>
            <p:cNvSpPr/>
            <p:nvPr/>
          </p:nvSpPr>
          <p:spPr>
            <a:xfrm>
              <a:off x="1189699" y="233950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3468732" y="239991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4193151" y="23999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416814" y="243011"/>
              <a:ext cx="50412" cy="41351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5489821" y="234947"/>
              <a:ext cx="43374" cy="62494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1953414" y="253100"/>
              <a:ext cx="37303" cy="43344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1194743" y="261134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6965873" y="279287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1381133" y="298436"/>
              <a:ext cx="54429" cy="51409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3865707" y="303450"/>
              <a:ext cx="13109" cy="26248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4731180" y="317556"/>
              <a:ext cx="31262" cy="30265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134652" y="319579"/>
              <a:ext cx="69562" cy="44371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4431916" y="322600"/>
              <a:ext cx="23228" cy="19180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3908023" y="329667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4685813" y="336705"/>
              <a:ext cx="17187" cy="22201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3304511" y="337732"/>
              <a:ext cx="62494" cy="66511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4918567" y="35283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977469" y="368963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84551" y="414300"/>
              <a:ext cx="4078" cy="504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7324549" y="408259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513528" y="424358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7284257" y="416293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892891" y="423361"/>
              <a:ext cx="17156" cy="20177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7317481" y="432423"/>
              <a:ext cx="5074" cy="5074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251651" y="431426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3693422" y="425385"/>
              <a:ext cx="24194" cy="18153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5907969" y="424358"/>
              <a:ext cx="54429" cy="58477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3349848" y="455589"/>
              <a:ext cx="17156" cy="14136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3400229" y="464681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037506" y="445531"/>
              <a:ext cx="32289" cy="54429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3273280" y="467701"/>
              <a:ext cx="17156" cy="2217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4446021" y="458610"/>
              <a:ext cx="74606" cy="73579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1810336" y="476762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3088883" y="481807"/>
              <a:ext cx="36306" cy="24194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1923179" y="540222"/>
              <a:ext cx="27245" cy="23228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564395" y="552334"/>
              <a:ext cx="28242" cy="24194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1790190" y="561395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6413739" y="561395"/>
              <a:ext cx="65515" cy="51409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1292484" y="580544"/>
              <a:ext cx="26218" cy="191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1340841" y="581541"/>
              <a:ext cx="31262" cy="34283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6329107" y="58456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2017900" y="592626"/>
              <a:ext cx="31262" cy="26218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243100" y="615793"/>
              <a:ext cx="36306" cy="18183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1830482" y="626878"/>
              <a:ext cx="17156" cy="19180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4056114" y="653065"/>
              <a:ext cx="22201" cy="20177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2159951" y="65810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1848635" y="677259"/>
              <a:ext cx="20177" cy="14136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3028444" y="652068"/>
              <a:ext cx="134020" cy="100794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4019839" y="698402"/>
              <a:ext cx="15163" cy="19180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1742830" y="71552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1636027" y="719575"/>
              <a:ext cx="23228" cy="20177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1875819" y="728636"/>
              <a:ext cx="23228" cy="24224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1331780" y="715528"/>
              <a:ext cx="95720" cy="85692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78324" y="754823"/>
              <a:ext cx="26218" cy="18183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1203804" y="764912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4303971" y="76189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1955437" y="767932"/>
              <a:ext cx="35279" cy="29238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5643983" y="763915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6094359" y="796143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3445565" y="817316"/>
              <a:ext cx="40324" cy="23197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681364" y="826377"/>
              <a:ext cx="34313" cy="2721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1610837" y="841479"/>
              <a:ext cx="32289" cy="26218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2880323" y="848547"/>
              <a:ext cx="23228" cy="17156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51601" y="854588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2674813" y="854588"/>
              <a:ext cx="41320" cy="35279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1398259" y="885819"/>
              <a:ext cx="35310" cy="39327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4179046" y="881772"/>
              <a:ext cx="45368" cy="47392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6014771" y="892857"/>
              <a:ext cx="23197" cy="24224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531140" y="897901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2523670" y="906962"/>
              <a:ext cx="23197" cy="20177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962367" y="906962"/>
              <a:ext cx="31262" cy="25221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1190726" y="920071"/>
              <a:ext cx="29238" cy="27245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1308583" y="933180"/>
              <a:ext cx="29269" cy="29238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753320" y="930159"/>
              <a:ext cx="63521" cy="56453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1216913" y="934177"/>
              <a:ext cx="89709" cy="115897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5486800" y="959367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6642446" y="959367"/>
              <a:ext cx="77627" cy="61497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2909560" y="1007724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1505062" y="1011741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1314624" y="1025847"/>
              <a:ext cx="22201" cy="18183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302488" y="1061125"/>
              <a:ext cx="21204" cy="13139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4"/>
            <p:cNvSpPr/>
            <p:nvPr/>
          </p:nvSpPr>
          <p:spPr>
            <a:xfrm>
              <a:off x="1194743" y="1089336"/>
              <a:ext cx="27245" cy="20177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4"/>
            <p:cNvSpPr/>
            <p:nvPr/>
          </p:nvSpPr>
          <p:spPr>
            <a:xfrm>
              <a:off x="1945349" y="1089336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4"/>
            <p:cNvSpPr/>
            <p:nvPr/>
          </p:nvSpPr>
          <p:spPr>
            <a:xfrm>
              <a:off x="3191668" y="1093353"/>
              <a:ext cx="24194" cy="17156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4"/>
            <p:cNvSpPr/>
            <p:nvPr/>
          </p:nvSpPr>
          <p:spPr>
            <a:xfrm>
              <a:off x="2447103" y="1110479"/>
              <a:ext cx="38300" cy="15163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4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4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4"/>
            <p:cNvSpPr/>
            <p:nvPr/>
          </p:nvSpPr>
          <p:spPr>
            <a:xfrm>
              <a:off x="2659680" y="1111506"/>
              <a:ext cx="60501" cy="51409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4"/>
            <p:cNvSpPr/>
            <p:nvPr/>
          </p:nvSpPr>
          <p:spPr>
            <a:xfrm>
              <a:off x="1728724" y="1118544"/>
              <a:ext cx="20177" cy="15163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4"/>
            <p:cNvSpPr/>
            <p:nvPr/>
          </p:nvSpPr>
          <p:spPr>
            <a:xfrm>
              <a:off x="7337658" y="1124584"/>
              <a:ext cx="26218" cy="22201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4"/>
            <p:cNvSpPr/>
            <p:nvPr/>
          </p:nvSpPr>
          <p:spPr>
            <a:xfrm>
              <a:off x="1676350" y="1133676"/>
              <a:ext cx="19150" cy="191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4"/>
            <p:cNvSpPr/>
            <p:nvPr/>
          </p:nvSpPr>
          <p:spPr>
            <a:xfrm>
              <a:off x="4516548" y="1141741"/>
              <a:ext cx="27245" cy="2721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4"/>
            <p:cNvSpPr/>
            <p:nvPr/>
          </p:nvSpPr>
          <p:spPr>
            <a:xfrm>
              <a:off x="1853679" y="1135669"/>
              <a:ext cx="54429" cy="53433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4"/>
            <p:cNvSpPr/>
            <p:nvPr/>
          </p:nvSpPr>
          <p:spPr>
            <a:xfrm>
              <a:off x="1671306" y="1157839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4"/>
            <p:cNvSpPr/>
            <p:nvPr/>
          </p:nvSpPr>
          <p:spPr>
            <a:xfrm>
              <a:off x="3658143" y="1167928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4"/>
            <p:cNvSpPr/>
            <p:nvPr/>
          </p:nvSpPr>
          <p:spPr>
            <a:xfrm>
              <a:off x="2391678" y="1211241"/>
              <a:ext cx="34283" cy="36306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4"/>
            <p:cNvSpPr/>
            <p:nvPr/>
          </p:nvSpPr>
          <p:spPr>
            <a:xfrm>
              <a:off x="4332182" y="1222326"/>
              <a:ext cx="32289" cy="28242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4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4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4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4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4"/>
            <p:cNvSpPr/>
            <p:nvPr/>
          </p:nvSpPr>
          <p:spPr>
            <a:xfrm>
              <a:off x="5410232" y="1236431"/>
              <a:ext cx="32289" cy="33286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4"/>
            <p:cNvSpPr/>
            <p:nvPr/>
          </p:nvSpPr>
          <p:spPr>
            <a:xfrm>
              <a:off x="1438552" y="1256577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4"/>
            <p:cNvSpPr/>
            <p:nvPr/>
          </p:nvSpPr>
          <p:spPr>
            <a:xfrm>
              <a:off x="4267695" y="1275727"/>
              <a:ext cx="36306" cy="41351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4"/>
            <p:cNvSpPr/>
            <p:nvPr/>
          </p:nvSpPr>
          <p:spPr>
            <a:xfrm>
              <a:off x="5302433" y="1290829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4"/>
            <p:cNvSpPr/>
            <p:nvPr/>
          </p:nvSpPr>
          <p:spPr>
            <a:xfrm>
              <a:off x="2575048" y="1294876"/>
              <a:ext cx="22201" cy="24194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4"/>
            <p:cNvSpPr/>
            <p:nvPr/>
          </p:nvSpPr>
          <p:spPr>
            <a:xfrm>
              <a:off x="4617310" y="1304934"/>
              <a:ext cx="29269" cy="29269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4"/>
            <p:cNvSpPr/>
            <p:nvPr/>
          </p:nvSpPr>
          <p:spPr>
            <a:xfrm>
              <a:off x="4959887" y="1308982"/>
              <a:ext cx="25221" cy="27245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4"/>
            <p:cNvSpPr/>
            <p:nvPr/>
          </p:nvSpPr>
          <p:spPr>
            <a:xfrm>
              <a:off x="2168015" y="1306958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4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4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4"/>
            <p:cNvSpPr/>
            <p:nvPr/>
          </p:nvSpPr>
          <p:spPr>
            <a:xfrm>
              <a:off x="4422855" y="1321064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4"/>
            <p:cNvSpPr/>
            <p:nvPr/>
          </p:nvSpPr>
          <p:spPr>
            <a:xfrm>
              <a:off x="1676350" y="1317046"/>
              <a:ext cx="45368" cy="45368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4"/>
            <p:cNvSpPr/>
            <p:nvPr/>
          </p:nvSpPr>
          <p:spPr>
            <a:xfrm>
              <a:off x="1465766" y="1312002"/>
              <a:ext cx="78624" cy="127979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4"/>
            <p:cNvSpPr/>
            <p:nvPr/>
          </p:nvSpPr>
          <p:spPr>
            <a:xfrm>
              <a:off x="4157873" y="1349274"/>
              <a:ext cx="14136" cy="15163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4"/>
            <p:cNvSpPr/>
            <p:nvPr/>
          </p:nvSpPr>
          <p:spPr>
            <a:xfrm>
              <a:off x="2208308" y="135733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4"/>
            <p:cNvSpPr/>
            <p:nvPr/>
          </p:nvSpPr>
          <p:spPr>
            <a:xfrm>
              <a:off x="3395185" y="1361356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4"/>
            <p:cNvSpPr/>
            <p:nvPr/>
          </p:nvSpPr>
          <p:spPr>
            <a:xfrm>
              <a:off x="3666208" y="136238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4"/>
            <p:cNvSpPr/>
            <p:nvPr/>
          </p:nvSpPr>
          <p:spPr>
            <a:xfrm>
              <a:off x="3146332" y="1355315"/>
              <a:ext cx="22201" cy="32289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4"/>
            <p:cNvSpPr/>
            <p:nvPr/>
          </p:nvSpPr>
          <p:spPr>
            <a:xfrm>
              <a:off x="1733768" y="1392618"/>
              <a:ext cx="15133" cy="15133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4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4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4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4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4"/>
            <p:cNvSpPr/>
            <p:nvPr/>
          </p:nvSpPr>
          <p:spPr>
            <a:xfrm>
              <a:off x="6630364" y="1393614"/>
              <a:ext cx="39327" cy="54429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4"/>
            <p:cNvSpPr/>
            <p:nvPr/>
          </p:nvSpPr>
          <p:spPr>
            <a:xfrm>
              <a:off x="3381079" y="1422822"/>
              <a:ext cx="31262" cy="21204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4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4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4"/>
            <p:cNvSpPr/>
            <p:nvPr/>
          </p:nvSpPr>
          <p:spPr>
            <a:xfrm>
              <a:off x="2075318" y="1431883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4"/>
            <p:cNvSpPr/>
            <p:nvPr/>
          </p:nvSpPr>
          <p:spPr>
            <a:xfrm>
              <a:off x="3182607" y="1447015"/>
              <a:ext cx="68535" cy="574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4"/>
            <p:cNvSpPr/>
            <p:nvPr/>
          </p:nvSpPr>
          <p:spPr>
            <a:xfrm>
              <a:off x="1725704" y="1458100"/>
              <a:ext cx="21204" cy="37303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4"/>
            <p:cNvSpPr/>
            <p:nvPr/>
          </p:nvSpPr>
          <p:spPr>
            <a:xfrm>
              <a:off x="2865220" y="1464141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4"/>
            <p:cNvSpPr/>
            <p:nvPr/>
          </p:nvSpPr>
          <p:spPr>
            <a:xfrm>
              <a:off x="4422855" y="1499390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4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4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4"/>
            <p:cNvSpPr/>
            <p:nvPr/>
          </p:nvSpPr>
          <p:spPr>
            <a:xfrm>
              <a:off x="5051557" y="1504434"/>
              <a:ext cx="23197" cy="18183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4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4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4"/>
            <p:cNvSpPr/>
            <p:nvPr/>
          </p:nvSpPr>
          <p:spPr>
            <a:xfrm>
              <a:off x="1454681" y="1520563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4"/>
            <p:cNvSpPr/>
            <p:nvPr/>
          </p:nvSpPr>
          <p:spPr>
            <a:xfrm>
              <a:off x="4956866" y="1526604"/>
              <a:ext cx="16129" cy="17156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4"/>
            <p:cNvSpPr/>
            <p:nvPr/>
          </p:nvSpPr>
          <p:spPr>
            <a:xfrm>
              <a:off x="1885907" y="1529624"/>
              <a:ext cx="52436" cy="49415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4"/>
            <p:cNvSpPr/>
            <p:nvPr/>
          </p:nvSpPr>
          <p:spPr>
            <a:xfrm>
              <a:off x="3555388" y="1529624"/>
              <a:ext cx="28242" cy="24224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4"/>
            <p:cNvSpPr/>
            <p:nvPr/>
          </p:nvSpPr>
          <p:spPr>
            <a:xfrm>
              <a:off x="5245015" y="1537689"/>
              <a:ext cx="33256" cy="42347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4"/>
            <p:cNvSpPr/>
            <p:nvPr/>
          </p:nvSpPr>
          <p:spPr>
            <a:xfrm>
              <a:off x="6085298" y="1536692"/>
              <a:ext cx="62494" cy="51409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4"/>
            <p:cNvSpPr/>
            <p:nvPr/>
          </p:nvSpPr>
          <p:spPr>
            <a:xfrm>
              <a:off x="3540256" y="1550798"/>
              <a:ext cx="23228" cy="28242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4"/>
            <p:cNvSpPr/>
            <p:nvPr/>
          </p:nvSpPr>
          <p:spPr>
            <a:xfrm>
              <a:off x="3424392" y="1559859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4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4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4"/>
            <p:cNvSpPr/>
            <p:nvPr/>
          </p:nvSpPr>
          <p:spPr>
            <a:xfrm>
              <a:off x="2140801" y="1584022"/>
              <a:ext cx="27245" cy="27245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4"/>
            <p:cNvSpPr/>
            <p:nvPr/>
          </p:nvSpPr>
          <p:spPr>
            <a:xfrm>
              <a:off x="5270205" y="1590093"/>
              <a:ext cx="50382" cy="42347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4"/>
            <p:cNvSpPr/>
            <p:nvPr/>
          </p:nvSpPr>
          <p:spPr>
            <a:xfrm>
              <a:off x="1822418" y="1607219"/>
              <a:ext cx="44371" cy="62494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4"/>
            <p:cNvSpPr/>
            <p:nvPr/>
          </p:nvSpPr>
          <p:spPr>
            <a:xfrm>
              <a:off x="4618337" y="1611236"/>
              <a:ext cx="43344" cy="43344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4"/>
            <p:cNvSpPr/>
            <p:nvPr/>
          </p:nvSpPr>
          <p:spPr>
            <a:xfrm>
              <a:off x="1699517" y="1630386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4"/>
            <p:cNvSpPr/>
            <p:nvPr/>
          </p:nvSpPr>
          <p:spPr>
            <a:xfrm>
              <a:off x="3286359" y="1652556"/>
              <a:ext cx="20207" cy="20177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4"/>
            <p:cNvSpPr/>
            <p:nvPr/>
          </p:nvSpPr>
          <p:spPr>
            <a:xfrm>
              <a:off x="1409344" y="1657570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4"/>
            <p:cNvSpPr/>
            <p:nvPr/>
          </p:nvSpPr>
          <p:spPr>
            <a:xfrm>
              <a:off x="4391624" y="1661617"/>
              <a:ext cx="40324" cy="47392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4"/>
            <p:cNvSpPr/>
            <p:nvPr/>
          </p:nvSpPr>
          <p:spPr>
            <a:xfrm>
              <a:off x="2256665" y="1659593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4"/>
            <p:cNvSpPr/>
            <p:nvPr/>
          </p:nvSpPr>
          <p:spPr>
            <a:xfrm>
              <a:off x="2756425" y="1661617"/>
              <a:ext cx="27215" cy="23197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4"/>
            <p:cNvSpPr/>
            <p:nvPr/>
          </p:nvSpPr>
          <p:spPr>
            <a:xfrm>
              <a:off x="1241076" y="1683787"/>
              <a:ext cx="26248" cy="14136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4"/>
            <p:cNvSpPr/>
            <p:nvPr/>
          </p:nvSpPr>
          <p:spPr>
            <a:xfrm>
              <a:off x="2659680" y="1681763"/>
              <a:ext cx="48388" cy="47392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4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4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4"/>
            <p:cNvSpPr/>
            <p:nvPr/>
          </p:nvSpPr>
          <p:spPr>
            <a:xfrm>
              <a:off x="1522187" y="1696866"/>
              <a:ext cx="24224" cy="14136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4"/>
            <p:cNvSpPr/>
            <p:nvPr/>
          </p:nvSpPr>
          <p:spPr>
            <a:xfrm>
              <a:off x="1716642" y="1710971"/>
              <a:ext cx="14136" cy="10119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4"/>
            <p:cNvSpPr/>
            <p:nvPr/>
          </p:nvSpPr>
          <p:spPr>
            <a:xfrm>
              <a:off x="4697925" y="1709974"/>
              <a:ext cx="13109" cy="29238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4"/>
            <p:cNvSpPr/>
            <p:nvPr/>
          </p:nvSpPr>
          <p:spPr>
            <a:xfrm>
              <a:off x="1664238" y="1730120"/>
              <a:ext cx="8095" cy="8095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4"/>
            <p:cNvSpPr/>
            <p:nvPr/>
          </p:nvSpPr>
          <p:spPr>
            <a:xfrm>
              <a:off x="3816323" y="1725076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4"/>
            <p:cNvSpPr/>
            <p:nvPr/>
          </p:nvSpPr>
          <p:spPr>
            <a:xfrm>
              <a:off x="3307532" y="1738185"/>
              <a:ext cx="44371" cy="50412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4"/>
            <p:cNvSpPr/>
            <p:nvPr/>
          </p:nvSpPr>
          <p:spPr>
            <a:xfrm>
              <a:off x="1354946" y="174322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4"/>
            <p:cNvSpPr/>
            <p:nvPr/>
          </p:nvSpPr>
          <p:spPr>
            <a:xfrm>
              <a:off x="4374498" y="1743229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4"/>
            <p:cNvSpPr/>
            <p:nvPr/>
          </p:nvSpPr>
          <p:spPr>
            <a:xfrm>
              <a:off x="1586673" y="1755311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4"/>
            <p:cNvSpPr/>
            <p:nvPr/>
          </p:nvSpPr>
          <p:spPr>
            <a:xfrm>
              <a:off x="5510994" y="1766396"/>
              <a:ext cx="26218" cy="12112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4"/>
            <p:cNvSpPr/>
            <p:nvPr/>
          </p:nvSpPr>
          <p:spPr>
            <a:xfrm>
              <a:off x="3778054" y="1760355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4"/>
            <p:cNvSpPr/>
            <p:nvPr/>
          </p:nvSpPr>
          <p:spPr>
            <a:xfrm>
              <a:off x="5108975" y="1771440"/>
              <a:ext cx="17187" cy="20177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4"/>
            <p:cNvSpPr/>
            <p:nvPr/>
          </p:nvSpPr>
          <p:spPr>
            <a:xfrm>
              <a:off x="6183009" y="1771440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4"/>
            <p:cNvSpPr/>
            <p:nvPr/>
          </p:nvSpPr>
          <p:spPr>
            <a:xfrm>
              <a:off x="6001662" y="1767393"/>
              <a:ext cx="27245" cy="56453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4"/>
            <p:cNvSpPr/>
            <p:nvPr/>
          </p:nvSpPr>
          <p:spPr>
            <a:xfrm>
              <a:off x="3141287" y="1785545"/>
              <a:ext cx="48388" cy="4132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4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4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4"/>
            <p:cNvSpPr/>
            <p:nvPr/>
          </p:nvSpPr>
          <p:spPr>
            <a:xfrm>
              <a:off x="5280263" y="1803668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4"/>
            <p:cNvSpPr/>
            <p:nvPr/>
          </p:nvSpPr>
          <p:spPr>
            <a:xfrm>
              <a:off x="1245124" y="1818800"/>
              <a:ext cx="29238" cy="29238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4"/>
            <p:cNvSpPr/>
            <p:nvPr/>
          </p:nvSpPr>
          <p:spPr>
            <a:xfrm>
              <a:off x="3576531" y="1829885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4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4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4"/>
            <p:cNvSpPr/>
            <p:nvPr/>
          </p:nvSpPr>
          <p:spPr>
            <a:xfrm>
              <a:off x="2846071" y="1839943"/>
              <a:ext cx="56453" cy="44371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4"/>
            <p:cNvSpPr/>
            <p:nvPr/>
          </p:nvSpPr>
          <p:spPr>
            <a:xfrm>
              <a:off x="1455678" y="1859093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4"/>
            <p:cNvSpPr/>
            <p:nvPr/>
          </p:nvSpPr>
          <p:spPr>
            <a:xfrm>
              <a:off x="2428950" y="1870178"/>
              <a:ext cx="24224" cy="22201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4"/>
            <p:cNvSpPr/>
            <p:nvPr/>
          </p:nvSpPr>
          <p:spPr>
            <a:xfrm>
              <a:off x="5586565" y="1906453"/>
              <a:ext cx="8095" cy="9092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4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4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4"/>
            <p:cNvSpPr/>
            <p:nvPr/>
          </p:nvSpPr>
          <p:spPr>
            <a:xfrm>
              <a:off x="1494973" y="1936658"/>
              <a:ext cx="54460" cy="67538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4"/>
            <p:cNvSpPr/>
            <p:nvPr/>
          </p:nvSpPr>
          <p:spPr>
            <a:xfrm>
              <a:off x="3898962" y="1906453"/>
              <a:ext cx="148125" cy="101791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4"/>
            <p:cNvSpPr/>
            <p:nvPr/>
          </p:nvSpPr>
          <p:spPr>
            <a:xfrm>
              <a:off x="4868187" y="1937685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4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4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4"/>
            <p:cNvSpPr/>
            <p:nvPr/>
          </p:nvSpPr>
          <p:spPr>
            <a:xfrm>
              <a:off x="1451660" y="1951790"/>
              <a:ext cx="23197" cy="18153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4"/>
            <p:cNvSpPr/>
            <p:nvPr/>
          </p:nvSpPr>
          <p:spPr>
            <a:xfrm>
              <a:off x="6380484" y="1966892"/>
              <a:ext cx="21204" cy="16160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4"/>
            <p:cNvSpPr/>
            <p:nvPr/>
          </p:nvSpPr>
          <p:spPr>
            <a:xfrm>
              <a:off x="7280209" y="1991086"/>
              <a:ext cx="23197" cy="25221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4"/>
            <p:cNvSpPr/>
            <p:nvPr/>
          </p:nvSpPr>
          <p:spPr>
            <a:xfrm>
              <a:off x="1796231" y="1985045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4"/>
            <p:cNvSpPr/>
            <p:nvPr/>
          </p:nvSpPr>
          <p:spPr>
            <a:xfrm>
              <a:off x="4643497" y="1993079"/>
              <a:ext cx="22201" cy="24224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4"/>
            <p:cNvSpPr/>
            <p:nvPr/>
          </p:nvSpPr>
          <p:spPr>
            <a:xfrm>
              <a:off x="2627452" y="200821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4"/>
            <p:cNvSpPr/>
            <p:nvPr/>
          </p:nvSpPr>
          <p:spPr>
            <a:xfrm>
              <a:off x="5781020" y="2002171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4"/>
            <p:cNvSpPr/>
            <p:nvPr/>
          </p:nvSpPr>
          <p:spPr>
            <a:xfrm>
              <a:off x="3911043" y="2016276"/>
              <a:ext cx="23197" cy="2117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4"/>
            <p:cNvSpPr/>
            <p:nvPr/>
          </p:nvSpPr>
          <p:spPr>
            <a:xfrm>
              <a:off x="5907969" y="202029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4"/>
            <p:cNvSpPr/>
            <p:nvPr/>
          </p:nvSpPr>
          <p:spPr>
            <a:xfrm>
              <a:off x="4357372" y="1997127"/>
              <a:ext cx="74576" cy="77597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4"/>
            <p:cNvSpPr/>
            <p:nvPr/>
          </p:nvSpPr>
          <p:spPr>
            <a:xfrm>
              <a:off x="2525694" y="2021290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4"/>
            <p:cNvSpPr/>
            <p:nvPr/>
          </p:nvSpPr>
          <p:spPr>
            <a:xfrm>
              <a:off x="4108519" y="2038416"/>
              <a:ext cx="15133" cy="15163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4"/>
            <p:cNvSpPr/>
            <p:nvPr/>
          </p:nvSpPr>
          <p:spPr>
            <a:xfrm>
              <a:off x="6227349" y="2031378"/>
              <a:ext cx="18153" cy="16160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4"/>
            <p:cNvSpPr/>
            <p:nvPr/>
          </p:nvSpPr>
          <p:spPr>
            <a:xfrm>
              <a:off x="2030978" y="2037419"/>
              <a:ext cx="18183" cy="21204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4"/>
            <p:cNvSpPr/>
            <p:nvPr/>
          </p:nvSpPr>
          <p:spPr>
            <a:xfrm>
              <a:off x="1277351" y="2048504"/>
              <a:ext cx="29269" cy="22201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4"/>
            <p:cNvSpPr/>
            <p:nvPr/>
          </p:nvSpPr>
          <p:spPr>
            <a:xfrm>
              <a:off x="6156822" y="2044487"/>
              <a:ext cx="15133" cy="3023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4"/>
            <p:cNvSpPr/>
            <p:nvPr/>
          </p:nvSpPr>
          <p:spPr>
            <a:xfrm>
              <a:off x="4312035" y="2043460"/>
              <a:ext cx="32259" cy="53433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4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4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4"/>
            <p:cNvSpPr/>
            <p:nvPr/>
          </p:nvSpPr>
          <p:spPr>
            <a:xfrm>
              <a:off x="2371532" y="2074691"/>
              <a:ext cx="16160" cy="18183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4"/>
            <p:cNvSpPr/>
            <p:nvPr/>
          </p:nvSpPr>
          <p:spPr>
            <a:xfrm>
              <a:off x="3326681" y="2072698"/>
              <a:ext cx="28242" cy="29238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4"/>
            <p:cNvSpPr/>
            <p:nvPr/>
          </p:nvSpPr>
          <p:spPr>
            <a:xfrm>
              <a:off x="7368889" y="2064633"/>
              <a:ext cx="10088" cy="31262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4"/>
            <p:cNvSpPr/>
            <p:nvPr/>
          </p:nvSpPr>
          <p:spPr>
            <a:xfrm>
              <a:off x="6791565" y="2103929"/>
              <a:ext cx="5074" cy="504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4"/>
            <p:cNvSpPr/>
            <p:nvPr/>
          </p:nvSpPr>
          <p:spPr>
            <a:xfrm>
              <a:off x="2342324" y="2108943"/>
              <a:ext cx="17156" cy="17187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4"/>
            <p:cNvSpPr/>
            <p:nvPr/>
          </p:nvSpPr>
          <p:spPr>
            <a:xfrm>
              <a:off x="1858693" y="2117007"/>
              <a:ext cx="17156" cy="22201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4"/>
            <p:cNvSpPr/>
            <p:nvPr/>
          </p:nvSpPr>
          <p:spPr>
            <a:xfrm>
              <a:off x="3847554" y="2119031"/>
              <a:ext cx="29269" cy="15133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4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4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4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4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4"/>
            <p:cNvSpPr/>
            <p:nvPr/>
          </p:nvSpPr>
          <p:spPr>
            <a:xfrm>
              <a:off x="4690857" y="2130116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4"/>
            <p:cNvSpPr/>
            <p:nvPr/>
          </p:nvSpPr>
          <p:spPr>
            <a:xfrm>
              <a:off x="4983053" y="2139177"/>
              <a:ext cx="5074" cy="407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4"/>
            <p:cNvSpPr/>
            <p:nvPr/>
          </p:nvSpPr>
          <p:spPr>
            <a:xfrm>
              <a:off x="6740187" y="2125072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4"/>
            <p:cNvSpPr/>
            <p:nvPr/>
          </p:nvSpPr>
          <p:spPr>
            <a:xfrm>
              <a:off x="4900445" y="2130116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4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4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4"/>
            <p:cNvSpPr/>
            <p:nvPr/>
          </p:nvSpPr>
          <p:spPr>
            <a:xfrm>
              <a:off x="4567956" y="2127096"/>
              <a:ext cx="45368" cy="58477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4"/>
            <p:cNvSpPr/>
            <p:nvPr/>
          </p:nvSpPr>
          <p:spPr>
            <a:xfrm>
              <a:off x="4665667" y="2127096"/>
              <a:ext cx="32289" cy="53433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4"/>
            <p:cNvSpPr/>
            <p:nvPr/>
          </p:nvSpPr>
          <p:spPr>
            <a:xfrm>
              <a:off x="2982111" y="2140204"/>
              <a:ext cx="45368" cy="44341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4"/>
            <p:cNvSpPr/>
            <p:nvPr/>
          </p:nvSpPr>
          <p:spPr>
            <a:xfrm>
              <a:off x="5944244" y="2176450"/>
              <a:ext cx="31262" cy="17156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4"/>
            <p:cNvSpPr/>
            <p:nvPr/>
          </p:nvSpPr>
          <p:spPr>
            <a:xfrm>
              <a:off x="2020920" y="2185541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4"/>
            <p:cNvSpPr/>
            <p:nvPr/>
          </p:nvSpPr>
          <p:spPr>
            <a:xfrm>
              <a:off x="1473830" y="2227857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4"/>
            <p:cNvSpPr/>
            <p:nvPr/>
          </p:nvSpPr>
          <p:spPr>
            <a:xfrm>
              <a:off x="2130743" y="2205687"/>
              <a:ext cx="33286" cy="53433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4"/>
            <p:cNvSpPr/>
            <p:nvPr/>
          </p:nvSpPr>
          <p:spPr>
            <a:xfrm>
              <a:off x="5369940" y="2251024"/>
              <a:ext cx="13139" cy="14136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4"/>
            <p:cNvSpPr/>
            <p:nvPr/>
          </p:nvSpPr>
          <p:spPr>
            <a:xfrm>
              <a:off x="5885799" y="2258062"/>
              <a:ext cx="29238" cy="24224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4"/>
            <p:cNvSpPr/>
            <p:nvPr/>
          </p:nvSpPr>
          <p:spPr>
            <a:xfrm>
              <a:off x="7054523" y="225202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4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4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4"/>
            <p:cNvSpPr/>
            <p:nvPr/>
          </p:nvSpPr>
          <p:spPr>
            <a:xfrm>
              <a:off x="6064125" y="2291317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4"/>
            <p:cNvSpPr/>
            <p:nvPr/>
          </p:nvSpPr>
          <p:spPr>
            <a:xfrm>
              <a:off x="5969404" y="2298384"/>
              <a:ext cx="24224" cy="16129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4"/>
            <p:cNvSpPr/>
            <p:nvPr/>
          </p:nvSpPr>
          <p:spPr>
            <a:xfrm>
              <a:off x="3376035" y="2315510"/>
              <a:ext cx="34283" cy="33256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4"/>
            <p:cNvSpPr/>
            <p:nvPr/>
          </p:nvSpPr>
          <p:spPr>
            <a:xfrm>
              <a:off x="2792670" y="2339674"/>
              <a:ext cx="50412" cy="37303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4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4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4"/>
            <p:cNvSpPr/>
            <p:nvPr/>
          </p:nvSpPr>
          <p:spPr>
            <a:xfrm>
              <a:off x="7016254" y="2342694"/>
              <a:ext cx="26218" cy="14136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4"/>
            <p:cNvSpPr/>
            <p:nvPr/>
          </p:nvSpPr>
          <p:spPr>
            <a:xfrm>
              <a:off x="6179988" y="2357826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4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4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4"/>
            <p:cNvSpPr/>
            <p:nvPr/>
          </p:nvSpPr>
          <p:spPr>
            <a:xfrm>
              <a:off x="7173407" y="2368911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4"/>
            <p:cNvSpPr/>
            <p:nvPr/>
          </p:nvSpPr>
          <p:spPr>
            <a:xfrm>
              <a:off x="6837898" y="2384014"/>
              <a:ext cx="9122" cy="9092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4"/>
            <p:cNvSpPr/>
            <p:nvPr/>
          </p:nvSpPr>
          <p:spPr>
            <a:xfrm>
              <a:off x="1866758" y="2397122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4"/>
            <p:cNvSpPr/>
            <p:nvPr/>
          </p:nvSpPr>
          <p:spPr>
            <a:xfrm>
              <a:off x="6373447" y="2450523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4"/>
            <p:cNvSpPr/>
            <p:nvPr/>
          </p:nvSpPr>
          <p:spPr>
            <a:xfrm>
              <a:off x="1640075" y="2467649"/>
              <a:ext cx="16160" cy="16129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4"/>
            <p:cNvSpPr/>
            <p:nvPr/>
          </p:nvSpPr>
          <p:spPr>
            <a:xfrm>
              <a:off x="2074321" y="2468646"/>
              <a:ext cx="29238" cy="22201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4"/>
            <p:cNvSpPr/>
            <p:nvPr/>
          </p:nvSpPr>
          <p:spPr>
            <a:xfrm>
              <a:off x="2889414" y="2468646"/>
              <a:ext cx="28242" cy="33286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4"/>
            <p:cNvSpPr/>
            <p:nvPr/>
          </p:nvSpPr>
          <p:spPr>
            <a:xfrm>
              <a:off x="1712625" y="2466622"/>
              <a:ext cx="52406" cy="56453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4"/>
            <p:cNvSpPr/>
            <p:nvPr/>
          </p:nvSpPr>
          <p:spPr>
            <a:xfrm>
              <a:off x="1506058" y="2491813"/>
              <a:ext cx="33286" cy="22201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4"/>
            <p:cNvSpPr/>
            <p:nvPr/>
          </p:nvSpPr>
          <p:spPr>
            <a:xfrm>
              <a:off x="1245124" y="2470670"/>
              <a:ext cx="87685" cy="142084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4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4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4"/>
            <p:cNvSpPr/>
            <p:nvPr/>
          </p:nvSpPr>
          <p:spPr>
            <a:xfrm>
              <a:off x="7477685" y="2530112"/>
              <a:ext cx="10119" cy="9092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4"/>
            <p:cNvSpPr/>
            <p:nvPr/>
          </p:nvSpPr>
          <p:spPr>
            <a:xfrm>
              <a:off x="6974935" y="2561343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4"/>
            <p:cNvSpPr/>
            <p:nvPr/>
          </p:nvSpPr>
          <p:spPr>
            <a:xfrm>
              <a:off x="1519167" y="2559319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4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4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4"/>
            <p:cNvSpPr/>
            <p:nvPr/>
          </p:nvSpPr>
          <p:spPr>
            <a:xfrm>
              <a:off x="1221957" y="2557296"/>
              <a:ext cx="22170" cy="32289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4"/>
            <p:cNvSpPr/>
            <p:nvPr/>
          </p:nvSpPr>
          <p:spPr>
            <a:xfrm>
              <a:off x="1271311" y="2574452"/>
              <a:ext cx="21204" cy="2217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4"/>
            <p:cNvSpPr/>
            <p:nvPr/>
          </p:nvSpPr>
          <p:spPr>
            <a:xfrm>
              <a:off x="7477685" y="2587530"/>
              <a:ext cx="10119" cy="18183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4"/>
            <p:cNvSpPr/>
            <p:nvPr/>
          </p:nvSpPr>
          <p:spPr>
            <a:xfrm>
              <a:off x="1553419" y="2589554"/>
              <a:ext cx="57450" cy="39327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4"/>
            <p:cNvSpPr/>
            <p:nvPr/>
          </p:nvSpPr>
          <p:spPr>
            <a:xfrm>
              <a:off x="1274331" y="2593571"/>
              <a:ext cx="22201" cy="35310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4"/>
            <p:cNvSpPr/>
            <p:nvPr/>
          </p:nvSpPr>
          <p:spPr>
            <a:xfrm>
              <a:off x="1433538" y="2592574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4"/>
            <p:cNvSpPr/>
            <p:nvPr/>
          </p:nvSpPr>
          <p:spPr>
            <a:xfrm>
              <a:off x="1690455" y="2596592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4"/>
            <p:cNvSpPr/>
            <p:nvPr/>
          </p:nvSpPr>
          <p:spPr>
            <a:xfrm>
              <a:off x="2014879" y="2593571"/>
              <a:ext cx="61467" cy="9375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4"/>
            <p:cNvSpPr/>
            <p:nvPr/>
          </p:nvSpPr>
          <p:spPr>
            <a:xfrm>
              <a:off x="6675701" y="2618761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4"/>
            <p:cNvSpPr/>
            <p:nvPr/>
          </p:nvSpPr>
          <p:spPr>
            <a:xfrm>
              <a:off x="1434535" y="2628850"/>
              <a:ext cx="25221" cy="12112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4"/>
            <p:cNvSpPr/>
            <p:nvPr/>
          </p:nvSpPr>
          <p:spPr>
            <a:xfrm>
              <a:off x="1950393" y="2627823"/>
              <a:ext cx="14136" cy="13139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4"/>
            <p:cNvSpPr/>
            <p:nvPr/>
          </p:nvSpPr>
          <p:spPr>
            <a:xfrm>
              <a:off x="6514501" y="2617765"/>
              <a:ext cx="62494" cy="64518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4"/>
            <p:cNvSpPr/>
            <p:nvPr/>
          </p:nvSpPr>
          <p:spPr>
            <a:xfrm>
              <a:off x="7054523" y="2631870"/>
              <a:ext cx="26218" cy="19180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4"/>
            <p:cNvSpPr/>
            <p:nvPr/>
          </p:nvSpPr>
          <p:spPr>
            <a:xfrm>
              <a:off x="2406810" y="2707441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4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4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4"/>
            <p:cNvSpPr/>
            <p:nvPr/>
          </p:nvSpPr>
          <p:spPr>
            <a:xfrm>
              <a:off x="2636514" y="2722544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4"/>
            <p:cNvSpPr/>
            <p:nvPr/>
          </p:nvSpPr>
          <p:spPr>
            <a:xfrm>
              <a:off x="1911098" y="2757822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4"/>
            <p:cNvSpPr/>
            <p:nvPr/>
          </p:nvSpPr>
          <p:spPr>
            <a:xfrm>
              <a:off x="6151778" y="2760843"/>
              <a:ext cx="40324" cy="6551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4"/>
            <p:cNvSpPr/>
            <p:nvPr/>
          </p:nvSpPr>
          <p:spPr>
            <a:xfrm>
              <a:off x="2225433" y="2770901"/>
              <a:ext cx="31262" cy="22201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4"/>
            <p:cNvSpPr/>
            <p:nvPr/>
          </p:nvSpPr>
          <p:spPr>
            <a:xfrm>
              <a:off x="7248978" y="276486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4"/>
            <p:cNvSpPr/>
            <p:nvPr/>
          </p:nvSpPr>
          <p:spPr>
            <a:xfrm>
              <a:off x="6351277" y="2830343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4"/>
            <p:cNvSpPr/>
            <p:nvPr/>
          </p:nvSpPr>
          <p:spPr>
            <a:xfrm>
              <a:off x="6588048" y="2839404"/>
              <a:ext cx="28242" cy="23228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4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4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4"/>
            <p:cNvSpPr/>
            <p:nvPr/>
          </p:nvSpPr>
          <p:spPr>
            <a:xfrm>
              <a:off x="5953305" y="2989550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4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4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4"/>
            <p:cNvSpPr/>
            <p:nvPr/>
          </p:nvSpPr>
          <p:spPr>
            <a:xfrm>
              <a:off x="7439416" y="3080223"/>
              <a:ext cx="32259" cy="25221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4"/>
            <p:cNvSpPr/>
            <p:nvPr/>
          </p:nvSpPr>
          <p:spPr>
            <a:xfrm>
              <a:off x="2215375" y="3129577"/>
              <a:ext cx="77597" cy="79651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4"/>
            <p:cNvSpPr/>
            <p:nvPr/>
          </p:nvSpPr>
          <p:spPr>
            <a:xfrm>
              <a:off x="6970918" y="3134621"/>
              <a:ext cx="38300" cy="25221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4"/>
            <p:cNvSpPr/>
            <p:nvPr/>
          </p:nvSpPr>
          <p:spPr>
            <a:xfrm>
              <a:off x="7402114" y="3153770"/>
              <a:ext cx="26248" cy="15133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4"/>
            <p:cNvSpPr/>
            <p:nvPr/>
          </p:nvSpPr>
          <p:spPr>
            <a:xfrm>
              <a:off x="7235869" y="3151747"/>
              <a:ext cx="48419" cy="38330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4"/>
            <p:cNvSpPr/>
            <p:nvPr/>
          </p:nvSpPr>
          <p:spPr>
            <a:xfrm>
              <a:off x="2096491" y="3189019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4"/>
            <p:cNvSpPr/>
            <p:nvPr/>
          </p:nvSpPr>
          <p:spPr>
            <a:xfrm>
              <a:off x="6454032" y="3224297"/>
              <a:ext cx="21204" cy="15133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4"/>
            <p:cNvSpPr/>
            <p:nvPr/>
          </p:nvSpPr>
          <p:spPr>
            <a:xfrm>
              <a:off x="1980628" y="3302889"/>
              <a:ext cx="24194" cy="2721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4"/>
            <p:cNvSpPr/>
            <p:nvPr/>
          </p:nvSpPr>
          <p:spPr>
            <a:xfrm>
              <a:off x="7386015" y="330893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4"/>
            <p:cNvSpPr/>
            <p:nvPr/>
          </p:nvSpPr>
          <p:spPr>
            <a:xfrm>
              <a:off x="7169390" y="3334120"/>
              <a:ext cx="33286" cy="2721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4"/>
            <p:cNvSpPr/>
            <p:nvPr/>
          </p:nvSpPr>
          <p:spPr>
            <a:xfrm>
              <a:off x="6570922" y="3360308"/>
              <a:ext cx="19150" cy="15133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4"/>
            <p:cNvSpPr/>
            <p:nvPr/>
          </p:nvSpPr>
          <p:spPr>
            <a:xfrm>
              <a:off x="7395076" y="3365352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4"/>
            <p:cNvSpPr/>
            <p:nvPr/>
          </p:nvSpPr>
          <p:spPr>
            <a:xfrm>
              <a:off x="7442436" y="3361334"/>
              <a:ext cx="14136" cy="3023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4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4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4"/>
            <p:cNvSpPr/>
            <p:nvPr/>
          </p:nvSpPr>
          <p:spPr>
            <a:xfrm>
              <a:off x="2238542" y="3404647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4"/>
            <p:cNvSpPr/>
            <p:nvPr/>
          </p:nvSpPr>
          <p:spPr>
            <a:xfrm>
              <a:off x="6568899" y="3398607"/>
              <a:ext cx="13139" cy="3023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4"/>
            <p:cNvSpPr/>
            <p:nvPr/>
          </p:nvSpPr>
          <p:spPr>
            <a:xfrm>
              <a:off x="1628990" y="3426817"/>
              <a:ext cx="31262" cy="33256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4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4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4"/>
            <p:cNvSpPr/>
            <p:nvPr/>
          </p:nvSpPr>
          <p:spPr>
            <a:xfrm>
              <a:off x="6404678" y="3445967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4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4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4"/>
            <p:cNvSpPr/>
            <p:nvPr/>
          </p:nvSpPr>
          <p:spPr>
            <a:xfrm>
              <a:off x="1831509" y="3494324"/>
              <a:ext cx="58447" cy="35279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4"/>
            <p:cNvSpPr/>
            <p:nvPr/>
          </p:nvSpPr>
          <p:spPr>
            <a:xfrm>
              <a:off x="2058192" y="3494324"/>
              <a:ext cx="24224" cy="26218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4"/>
            <p:cNvSpPr/>
            <p:nvPr/>
          </p:nvSpPr>
          <p:spPr>
            <a:xfrm>
              <a:off x="6576963" y="3496318"/>
              <a:ext cx="21174" cy="17156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4"/>
            <p:cNvSpPr/>
            <p:nvPr/>
          </p:nvSpPr>
          <p:spPr>
            <a:xfrm>
              <a:off x="1390195" y="349834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4"/>
            <p:cNvSpPr/>
            <p:nvPr/>
          </p:nvSpPr>
          <p:spPr>
            <a:xfrm>
              <a:off x="1466762" y="3526552"/>
              <a:ext cx="19180" cy="15133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4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4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4"/>
            <p:cNvSpPr/>
            <p:nvPr/>
          </p:nvSpPr>
          <p:spPr>
            <a:xfrm>
              <a:off x="1431514" y="3546698"/>
              <a:ext cx="31262" cy="50412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4"/>
            <p:cNvSpPr/>
            <p:nvPr/>
          </p:nvSpPr>
          <p:spPr>
            <a:xfrm>
              <a:off x="6530600" y="3545702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4"/>
            <p:cNvSpPr/>
            <p:nvPr/>
          </p:nvSpPr>
          <p:spPr>
            <a:xfrm>
              <a:off x="1408347" y="3551742"/>
              <a:ext cx="16129" cy="13139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4"/>
            <p:cNvSpPr/>
            <p:nvPr/>
          </p:nvSpPr>
          <p:spPr>
            <a:xfrm>
              <a:off x="1981625" y="3536640"/>
              <a:ext cx="45368" cy="72552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4"/>
            <p:cNvSpPr/>
            <p:nvPr/>
          </p:nvSpPr>
          <p:spPr>
            <a:xfrm>
              <a:off x="6445967" y="3546698"/>
              <a:ext cx="38330" cy="35310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4"/>
            <p:cNvSpPr/>
            <p:nvPr/>
          </p:nvSpPr>
          <p:spPr>
            <a:xfrm>
              <a:off x="1701540" y="3553766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4"/>
            <p:cNvSpPr/>
            <p:nvPr/>
          </p:nvSpPr>
          <p:spPr>
            <a:xfrm>
              <a:off x="6662592" y="357793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4"/>
            <p:cNvSpPr/>
            <p:nvPr/>
          </p:nvSpPr>
          <p:spPr>
            <a:xfrm>
              <a:off x="7143203" y="3591038"/>
              <a:ext cx="70559" cy="66542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4"/>
            <p:cNvSpPr/>
            <p:nvPr/>
          </p:nvSpPr>
          <p:spPr>
            <a:xfrm>
              <a:off x="7372906" y="362529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4"/>
            <p:cNvSpPr/>
            <p:nvPr/>
          </p:nvSpPr>
          <p:spPr>
            <a:xfrm>
              <a:off x="7351763" y="3636375"/>
              <a:ext cx="21174" cy="27245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4"/>
            <p:cNvSpPr/>
            <p:nvPr/>
          </p:nvSpPr>
          <p:spPr>
            <a:xfrm>
              <a:off x="6708956" y="3655524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4"/>
            <p:cNvSpPr/>
            <p:nvPr/>
          </p:nvSpPr>
          <p:spPr>
            <a:xfrm>
              <a:off x="2113617" y="3671654"/>
              <a:ext cx="34283" cy="3023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4"/>
            <p:cNvSpPr/>
            <p:nvPr/>
          </p:nvSpPr>
          <p:spPr>
            <a:xfrm>
              <a:off x="1557466" y="3698837"/>
              <a:ext cx="27215" cy="34283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4"/>
            <p:cNvSpPr/>
            <p:nvPr/>
          </p:nvSpPr>
          <p:spPr>
            <a:xfrm>
              <a:off x="1514123" y="3735113"/>
              <a:ext cx="34283" cy="22201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4"/>
            <p:cNvSpPr/>
            <p:nvPr/>
          </p:nvSpPr>
          <p:spPr>
            <a:xfrm>
              <a:off x="2083383" y="3744174"/>
              <a:ext cx="10119" cy="15163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4"/>
            <p:cNvSpPr/>
            <p:nvPr/>
          </p:nvSpPr>
          <p:spPr>
            <a:xfrm>
              <a:off x="7141179" y="3745201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4"/>
            <p:cNvSpPr/>
            <p:nvPr/>
          </p:nvSpPr>
          <p:spPr>
            <a:xfrm>
              <a:off x="6473181" y="3753235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4"/>
            <p:cNvSpPr/>
            <p:nvPr/>
          </p:nvSpPr>
          <p:spPr>
            <a:xfrm>
              <a:off x="1960451" y="3759306"/>
              <a:ext cx="11115" cy="32259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4"/>
            <p:cNvSpPr/>
            <p:nvPr/>
          </p:nvSpPr>
          <p:spPr>
            <a:xfrm>
              <a:off x="6568899" y="3781446"/>
              <a:ext cx="12112" cy="16160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4"/>
            <p:cNvSpPr/>
            <p:nvPr/>
          </p:nvSpPr>
          <p:spPr>
            <a:xfrm>
              <a:off x="1584650" y="3791534"/>
              <a:ext cx="17156" cy="24224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4"/>
            <p:cNvSpPr/>
            <p:nvPr/>
          </p:nvSpPr>
          <p:spPr>
            <a:xfrm>
              <a:off x="6723061" y="3803616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4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4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4"/>
            <p:cNvSpPr/>
            <p:nvPr/>
          </p:nvSpPr>
          <p:spPr>
            <a:xfrm>
              <a:off x="1531249" y="3806637"/>
              <a:ext cx="10119" cy="32289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4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4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4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4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4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4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4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4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4"/>
            <p:cNvSpPr/>
            <p:nvPr/>
          </p:nvSpPr>
          <p:spPr>
            <a:xfrm>
              <a:off x="2579095" y="1112503"/>
              <a:ext cx="18153" cy="22201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4"/>
            <p:cNvSpPr/>
            <p:nvPr/>
          </p:nvSpPr>
          <p:spPr>
            <a:xfrm>
              <a:off x="3279321" y="1331152"/>
              <a:ext cx="25221" cy="26218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4"/>
            <p:cNvSpPr/>
            <p:nvPr/>
          </p:nvSpPr>
          <p:spPr>
            <a:xfrm>
              <a:off x="4199192" y="1884283"/>
              <a:ext cx="29238" cy="18153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4"/>
            <p:cNvSpPr/>
            <p:nvPr/>
          </p:nvSpPr>
          <p:spPr>
            <a:xfrm>
              <a:off x="1651160" y="2378969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4"/>
            <p:cNvSpPr/>
            <p:nvPr/>
          </p:nvSpPr>
          <p:spPr>
            <a:xfrm>
              <a:off x="2854135" y="2406184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4"/>
            <p:cNvSpPr/>
            <p:nvPr/>
          </p:nvSpPr>
          <p:spPr>
            <a:xfrm>
              <a:off x="1645119" y="2552282"/>
              <a:ext cx="19150" cy="24194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4"/>
            <p:cNvSpPr/>
            <p:nvPr/>
          </p:nvSpPr>
          <p:spPr>
            <a:xfrm>
              <a:off x="1603799" y="2613717"/>
              <a:ext cx="50412" cy="22201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4"/>
            <p:cNvSpPr/>
            <p:nvPr/>
          </p:nvSpPr>
          <p:spPr>
            <a:xfrm>
              <a:off x="7352760" y="3636375"/>
              <a:ext cx="5074" cy="3051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4"/>
            <p:cNvSpPr/>
            <p:nvPr/>
          </p:nvSpPr>
          <p:spPr>
            <a:xfrm>
              <a:off x="7343699" y="363133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34" name="Google Shape;3134;p14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 rot="10800000">
            <a:off x="4905050" y="855500"/>
            <a:ext cx="424792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5" name="Google Shape;3135;p14"/>
          <p:cNvSpPr/>
          <p:nvPr/>
        </p:nvSpPr>
        <p:spPr>
          <a:xfrm flipH="1">
            <a:off x="4807681" y="1546224"/>
            <a:ext cx="4564219" cy="3689462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4C113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6" name="Google Shape;3136;p14"/>
          <p:cNvSpPr/>
          <p:nvPr/>
        </p:nvSpPr>
        <p:spPr>
          <a:xfrm flipH="1" rot="10800000">
            <a:off x="2190925" y="2920882"/>
            <a:ext cx="7049308" cy="2315017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7" name="Google Shape;3137;p1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8" name="Google Shape;3138;p14"/>
          <p:cNvSpPr txBox="1"/>
          <p:nvPr>
            <p:ph idx="1" type="subTitle"/>
          </p:nvPr>
        </p:nvSpPr>
        <p:spPr>
          <a:xfrm>
            <a:off x="1163850" y="1796900"/>
            <a:ext cx="6816300" cy="21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7">
    <p:spTree>
      <p:nvGrpSpPr>
        <p:cNvPr id="3139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" name="Google Shape;3140;p15"/>
          <p:cNvSpPr/>
          <p:nvPr/>
        </p:nvSpPr>
        <p:spPr>
          <a:xfrm rot="-118970">
            <a:off x="2601166" y="3915413"/>
            <a:ext cx="1184699" cy="108677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1" name="Google Shape;3141;p15"/>
          <p:cNvSpPr/>
          <p:nvPr/>
        </p:nvSpPr>
        <p:spPr>
          <a:xfrm rot="-118970">
            <a:off x="-84186" y="3079564"/>
            <a:ext cx="3963620" cy="2213597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2" name="Google Shape;3142;p15"/>
          <p:cNvGrpSpPr/>
          <p:nvPr/>
        </p:nvGrpSpPr>
        <p:grpSpPr>
          <a:xfrm>
            <a:off x="6807178" y="66561"/>
            <a:ext cx="2287618" cy="5040488"/>
            <a:chOff x="4385800" y="234775"/>
            <a:chExt cx="2017300" cy="4444875"/>
          </a:xfrm>
        </p:grpSpPr>
        <p:sp>
          <p:nvSpPr>
            <p:cNvPr id="3143" name="Google Shape;3143;p15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5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5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5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5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5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5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5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5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5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5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5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5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5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5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5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5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5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5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5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5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5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5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5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5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5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5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5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5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5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5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5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5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5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5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5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5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5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5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5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5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5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5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5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5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5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5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5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5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5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5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5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5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5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5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5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5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5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5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5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5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5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5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5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5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5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5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5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5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5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5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5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5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5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5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5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5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5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5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5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5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5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5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5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5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5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5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5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5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5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5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5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5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5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5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5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5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5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5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5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5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5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5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5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5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5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5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5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5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5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5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5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5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5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5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5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5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5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5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5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5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5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5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5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5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5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5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5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5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5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5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5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5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5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5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5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5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5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5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5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5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5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5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5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5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5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5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5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5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5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5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5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5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5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5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5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5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5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5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5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5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5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5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5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5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5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5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5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5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5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5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5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5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5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5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5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5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5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5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5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5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5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5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5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5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5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5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5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5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5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5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5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5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5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5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5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5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5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5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5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5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5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5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5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5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5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5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5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5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5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5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5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5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5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5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5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5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5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5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5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5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5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5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5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5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5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5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5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5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2" name="Google Shape;3372;p15"/>
          <p:cNvSpPr txBox="1"/>
          <p:nvPr>
            <p:ph type="title"/>
          </p:nvPr>
        </p:nvSpPr>
        <p:spPr>
          <a:xfrm>
            <a:off x="711725" y="1502700"/>
            <a:ext cx="3561000" cy="12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73" name="Google Shape;3373;p15"/>
          <p:cNvSpPr txBox="1"/>
          <p:nvPr>
            <p:ph idx="1" type="subTitle"/>
          </p:nvPr>
        </p:nvSpPr>
        <p:spPr>
          <a:xfrm>
            <a:off x="711725" y="3011650"/>
            <a:ext cx="33366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1_1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5" name="Google Shape;3375;p16"/>
          <p:cNvGrpSpPr/>
          <p:nvPr/>
        </p:nvGrpSpPr>
        <p:grpSpPr>
          <a:xfrm>
            <a:off x="64054" y="72481"/>
            <a:ext cx="6556951" cy="3751338"/>
            <a:chOff x="1187675" y="233950"/>
            <a:chExt cx="6301126" cy="3604976"/>
          </a:xfrm>
        </p:grpSpPr>
        <p:sp>
          <p:nvSpPr>
            <p:cNvPr id="3376" name="Google Shape;3376;p16"/>
            <p:cNvSpPr/>
            <p:nvPr/>
          </p:nvSpPr>
          <p:spPr>
            <a:xfrm>
              <a:off x="1189699" y="233950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6"/>
            <p:cNvSpPr/>
            <p:nvPr/>
          </p:nvSpPr>
          <p:spPr>
            <a:xfrm>
              <a:off x="3468732" y="239991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6"/>
            <p:cNvSpPr/>
            <p:nvPr/>
          </p:nvSpPr>
          <p:spPr>
            <a:xfrm>
              <a:off x="4193151" y="23999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6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6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6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6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6"/>
            <p:cNvSpPr/>
            <p:nvPr/>
          </p:nvSpPr>
          <p:spPr>
            <a:xfrm>
              <a:off x="4416814" y="243011"/>
              <a:ext cx="50412" cy="41351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6"/>
            <p:cNvSpPr/>
            <p:nvPr/>
          </p:nvSpPr>
          <p:spPr>
            <a:xfrm>
              <a:off x="5489821" y="234947"/>
              <a:ext cx="43374" cy="62494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6"/>
            <p:cNvSpPr/>
            <p:nvPr/>
          </p:nvSpPr>
          <p:spPr>
            <a:xfrm>
              <a:off x="1953414" y="253100"/>
              <a:ext cx="37303" cy="43344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6"/>
            <p:cNvSpPr/>
            <p:nvPr/>
          </p:nvSpPr>
          <p:spPr>
            <a:xfrm>
              <a:off x="1194743" y="261134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6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6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6"/>
            <p:cNvSpPr/>
            <p:nvPr/>
          </p:nvSpPr>
          <p:spPr>
            <a:xfrm>
              <a:off x="6965873" y="279287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6"/>
            <p:cNvSpPr/>
            <p:nvPr/>
          </p:nvSpPr>
          <p:spPr>
            <a:xfrm>
              <a:off x="1381133" y="298436"/>
              <a:ext cx="54429" cy="51409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6"/>
            <p:cNvSpPr/>
            <p:nvPr/>
          </p:nvSpPr>
          <p:spPr>
            <a:xfrm>
              <a:off x="3865707" y="303450"/>
              <a:ext cx="13109" cy="26248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6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6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6"/>
            <p:cNvSpPr/>
            <p:nvPr/>
          </p:nvSpPr>
          <p:spPr>
            <a:xfrm>
              <a:off x="4731180" y="317556"/>
              <a:ext cx="31262" cy="30265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6"/>
            <p:cNvSpPr/>
            <p:nvPr/>
          </p:nvSpPr>
          <p:spPr>
            <a:xfrm>
              <a:off x="6134652" y="319579"/>
              <a:ext cx="69562" cy="44371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6"/>
            <p:cNvSpPr/>
            <p:nvPr/>
          </p:nvSpPr>
          <p:spPr>
            <a:xfrm>
              <a:off x="4431916" y="322600"/>
              <a:ext cx="23228" cy="19180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6"/>
            <p:cNvSpPr/>
            <p:nvPr/>
          </p:nvSpPr>
          <p:spPr>
            <a:xfrm>
              <a:off x="3908023" y="329667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6"/>
            <p:cNvSpPr/>
            <p:nvPr/>
          </p:nvSpPr>
          <p:spPr>
            <a:xfrm>
              <a:off x="4685813" y="336705"/>
              <a:ext cx="17187" cy="22201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6"/>
            <p:cNvSpPr/>
            <p:nvPr/>
          </p:nvSpPr>
          <p:spPr>
            <a:xfrm>
              <a:off x="3304511" y="337732"/>
              <a:ext cx="62494" cy="66511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6"/>
            <p:cNvSpPr/>
            <p:nvPr/>
          </p:nvSpPr>
          <p:spPr>
            <a:xfrm>
              <a:off x="4918567" y="35283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6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6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6"/>
            <p:cNvSpPr/>
            <p:nvPr/>
          </p:nvSpPr>
          <p:spPr>
            <a:xfrm>
              <a:off x="5977469" y="368963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6"/>
            <p:cNvSpPr/>
            <p:nvPr/>
          </p:nvSpPr>
          <p:spPr>
            <a:xfrm>
              <a:off x="4784551" y="414300"/>
              <a:ext cx="4078" cy="504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6"/>
            <p:cNvSpPr/>
            <p:nvPr/>
          </p:nvSpPr>
          <p:spPr>
            <a:xfrm>
              <a:off x="7324549" y="408259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6"/>
            <p:cNvSpPr/>
            <p:nvPr/>
          </p:nvSpPr>
          <p:spPr>
            <a:xfrm>
              <a:off x="4513528" y="424358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6"/>
            <p:cNvSpPr/>
            <p:nvPr/>
          </p:nvSpPr>
          <p:spPr>
            <a:xfrm>
              <a:off x="7284257" y="416293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6"/>
            <p:cNvSpPr/>
            <p:nvPr/>
          </p:nvSpPr>
          <p:spPr>
            <a:xfrm>
              <a:off x="3892891" y="423361"/>
              <a:ext cx="17156" cy="20177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6"/>
            <p:cNvSpPr/>
            <p:nvPr/>
          </p:nvSpPr>
          <p:spPr>
            <a:xfrm>
              <a:off x="7317481" y="432423"/>
              <a:ext cx="5074" cy="5074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6"/>
            <p:cNvSpPr/>
            <p:nvPr/>
          </p:nvSpPr>
          <p:spPr>
            <a:xfrm>
              <a:off x="2251651" y="431426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6"/>
            <p:cNvSpPr/>
            <p:nvPr/>
          </p:nvSpPr>
          <p:spPr>
            <a:xfrm>
              <a:off x="3693422" y="425385"/>
              <a:ext cx="24194" cy="18153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6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6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6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6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6"/>
            <p:cNvSpPr/>
            <p:nvPr/>
          </p:nvSpPr>
          <p:spPr>
            <a:xfrm>
              <a:off x="5907969" y="424358"/>
              <a:ext cx="54429" cy="58477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6"/>
            <p:cNvSpPr/>
            <p:nvPr/>
          </p:nvSpPr>
          <p:spPr>
            <a:xfrm>
              <a:off x="3349848" y="455589"/>
              <a:ext cx="17156" cy="14136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6"/>
            <p:cNvSpPr/>
            <p:nvPr/>
          </p:nvSpPr>
          <p:spPr>
            <a:xfrm>
              <a:off x="3400229" y="464681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6"/>
            <p:cNvSpPr/>
            <p:nvPr/>
          </p:nvSpPr>
          <p:spPr>
            <a:xfrm>
              <a:off x="3037506" y="445531"/>
              <a:ext cx="32289" cy="54429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6"/>
            <p:cNvSpPr/>
            <p:nvPr/>
          </p:nvSpPr>
          <p:spPr>
            <a:xfrm>
              <a:off x="3273280" y="467701"/>
              <a:ext cx="17156" cy="2217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6"/>
            <p:cNvSpPr/>
            <p:nvPr/>
          </p:nvSpPr>
          <p:spPr>
            <a:xfrm>
              <a:off x="4446021" y="458610"/>
              <a:ext cx="74606" cy="73579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6"/>
            <p:cNvSpPr/>
            <p:nvPr/>
          </p:nvSpPr>
          <p:spPr>
            <a:xfrm>
              <a:off x="1810336" y="476762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6"/>
            <p:cNvSpPr/>
            <p:nvPr/>
          </p:nvSpPr>
          <p:spPr>
            <a:xfrm>
              <a:off x="3088883" y="481807"/>
              <a:ext cx="36306" cy="24194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6"/>
            <p:cNvSpPr/>
            <p:nvPr/>
          </p:nvSpPr>
          <p:spPr>
            <a:xfrm>
              <a:off x="1923179" y="540222"/>
              <a:ext cx="27245" cy="23228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6"/>
            <p:cNvSpPr/>
            <p:nvPr/>
          </p:nvSpPr>
          <p:spPr>
            <a:xfrm>
              <a:off x="5564395" y="552334"/>
              <a:ext cx="28242" cy="24194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6"/>
            <p:cNvSpPr/>
            <p:nvPr/>
          </p:nvSpPr>
          <p:spPr>
            <a:xfrm>
              <a:off x="1790190" y="561395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6"/>
            <p:cNvSpPr/>
            <p:nvPr/>
          </p:nvSpPr>
          <p:spPr>
            <a:xfrm>
              <a:off x="6413739" y="561395"/>
              <a:ext cx="65515" cy="51409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6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6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6"/>
            <p:cNvSpPr/>
            <p:nvPr/>
          </p:nvSpPr>
          <p:spPr>
            <a:xfrm>
              <a:off x="1292484" y="580544"/>
              <a:ext cx="26218" cy="191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6"/>
            <p:cNvSpPr/>
            <p:nvPr/>
          </p:nvSpPr>
          <p:spPr>
            <a:xfrm>
              <a:off x="1340841" y="581541"/>
              <a:ext cx="31262" cy="34283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6"/>
            <p:cNvSpPr/>
            <p:nvPr/>
          </p:nvSpPr>
          <p:spPr>
            <a:xfrm>
              <a:off x="6329107" y="58456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6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6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6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6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6"/>
            <p:cNvSpPr/>
            <p:nvPr/>
          </p:nvSpPr>
          <p:spPr>
            <a:xfrm>
              <a:off x="2017900" y="592626"/>
              <a:ext cx="31262" cy="26218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6"/>
            <p:cNvSpPr/>
            <p:nvPr/>
          </p:nvSpPr>
          <p:spPr>
            <a:xfrm>
              <a:off x="1243100" y="615793"/>
              <a:ext cx="36306" cy="18183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6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6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6"/>
            <p:cNvSpPr/>
            <p:nvPr/>
          </p:nvSpPr>
          <p:spPr>
            <a:xfrm>
              <a:off x="1830482" y="626878"/>
              <a:ext cx="17156" cy="19180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6"/>
            <p:cNvSpPr/>
            <p:nvPr/>
          </p:nvSpPr>
          <p:spPr>
            <a:xfrm>
              <a:off x="4056114" y="653065"/>
              <a:ext cx="22201" cy="20177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6"/>
            <p:cNvSpPr/>
            <p:nvPr/>
          </p:nvSpPr>
          <p:spPr>
            <a:xfrm>
              <a:off x="2159951" y="65810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6"/>
            <p:cNvSpPr/>
            <p:nvPr/>
          </p:nvSpPr>
          <p:spPr>
            <a:xfrm>
              <a:off x="1848635" y="677259"/>
              <a:ext cx="20177" cy="14136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6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6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6"/>
            <p:cNvSpPr/>
            <p:nvPr/>
          </p:nvSpPr>
          <p:spPr>
            <a:xfrm>
              <a:off x="3028444" y="652068"/>
              <a:ext cx="134020" cy="100794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6"/>
            <p:cNvSpPr/>
            <p:nvPr/>
          </p:nvSpPr>
          <p:spPr>
            <a:xfrm>
              <a:off x="4019839" y="698402"/>
              <a:ext cx="15163" cy="19180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6"/>
            <p:cNvSpPr/>
            <p:nvPr/>
          </p:nvSpPr>
          <p:spPr>
            <a:xfrm>
              <a:off x="1742830" y="71552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6"/>
            <p:cNvSpPr/>
            <p:nvPr/>
          </p:nvSpPr>
          <p:spPr>
            <a:xfrm>
              <a:off x="1636027" y="719575"/>
              <a:ext cx="23228" cy="20177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6"/>
            <p:cNvSpPr/>
            <p:nvPr/>
          </p:nvSpPr>
          <p:spPr>
            <a:xfrm>
              <a:off x="1875819" y="728636"/>
              <a:ext cx="23228" cy="24224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6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6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6"/>
            <p:cNvSpPr/>
            <p:nvPr/>
          </p:nvSpPr>
          <p:spPr>
            <a:xfrm>
              <a:off x="1331780" y="715528"/>
              <a:ext cx="95720" cy="85692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6"/>
            <p:cNvSpPr/>
            <p:nvPr/>
          </p:nvSpPr>
          <p:spPr>
            <a:xfrm>
              <a:off x="3278324" y="754823"/>
              <a:ext cx="26218" cy="18183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6"/>
            <p:cNvSpPr/>
            <p:nvPr/>
          </p:nvSpPr>
          <p:spPr>
            <a:xfrm>
              <a:off x="1203804" y="764912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6"/>
            <p:cNvSpPr/>
            <p:nvPr/>
          </p:nvSpPr>
          <p:spPr>
            <a:xfrm>
              <a:off x="4303971" y="76189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6"/>
            <p:cNvSpPr/>
            <p:nvPr/>
          </p:nvSpPr>
          <p:spPr>
            <a:xfrm>
              <a:off x="1955437" y="767932"/>
              <a:ext cx="35279" cy="29238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6"/>
            <p:cNvSpPr/>
            <p:nvPr/>
          </p:nvSpPr>
          <p:spPr>
            <a:xfrm>
              <a:off x="5643983" y="763915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6"/>
            <p:cNvSpPr/>
            <p:nvPr/>
          </p:nvSpPr>
          <p:spPr>
            <a:xfrm>
              <a:off x="6094359" y="796143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6"/>
            <p:cNvSpPr/>
            <p:nvPr/>
          </p:nvSpPr>
          <p:spPr>
            <a:xfrm>
              <a:off x="3445565" y="817316"/>
              <a:ext cx="40324" cy="23197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6"/>
            <p:cNvSpPr/>
            <p:nvPr/>
          </p:nvSpPr>
          <p:spPr>
            <a:xfrm>
              <a:off x="1681364" y="826377"/>
              <a:ext cx="34313" cy="2721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6"/>
            <p:cNvSpPr/>
            <p:nvPr/>
          </p:nvSpPr>
          <p:spPr>
            <a:xfrm>
              <a:off x="1610837" y="841479"/>
              <a:ext cx="32289" cy="26218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6"/>
            <p:cNvSpPr/>
            <p:nvPr/>
          </p:nvSpPr>
          <p:spPr>
            <a:xfrm>
              <a:off x="2880323" y="848547"/>
              <a:ext cx="23228" cy="17156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6"/>
            <p:cNvSpPr/>
            <p:nvPr/>
          </p:nvSpPr>
          <p:spPr>
            <a:xfrm>
              <a:off x="3851601" y="854588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6"/>
            <p:cNvSpPr/>
            <p:nvPr/>
          </p:nvSpPr>
          <p:spPr>
            <a:xfrm>
              <a:off x="2674813" y="854588"/>
              <a:ext cx="41320" cy="35279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6"/>
            <p:cNvSpPr/>
            <p:nvPr/>
          </p:nvSpPr>
          <p:spPr>
            <a:xfrm>
              <a:off x="1398259" y="885819"/>
              <a:ext cx="35310" cy="39327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6"/>
            <p:cNvSpPr/>
            <p:nvPr/>
          </p:nvSpPr>
          <p:spPr>
            <a:xfrm>
              <a:off x="4179046" y="881772"/>
              <a:ext cx="45368" cy="47392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6"/>
            <p:cNvSpPr/>
            <p:nvPr/>
          </p:nvSpPr>
          <p:spPr>
            <a:xfrm>
              <a:off x="6014771" y="892857"/>
              <a:ext cx="23197" cy="24224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6"/>
            <p:cNvSpPr/>
            <p:nvPr/>
          </p:nvSpPr>
          <p:spPr>
            <a:xfrm>
              <a:off x="5531140" y="897901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6"/>
            <p:cNvSpPr/>
            <p:nvPr/>
          </p:nvSpPr>
          <p:spPr>
            <a:xfrm>
              <a:off x="2523670" y="906962"/>
              <a:ext cx="23197" cy="20177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6"/>
            <p:cNvSpPr/>
            <p:nvPr/>
          </p:nvSpPr>
          <p:spPr>
            <a:xfrm>
              <a:off x="5962367" y="906962"/>
              <a:ext cx="31262" cy="25221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6"/>
            <p:cNvSpPr/>
            <p:nvPr/>
          </p:nvSpPr>
          <p:spPr>
            <a:xfrm>
              <a:off x="1190726" y="920071"/>
              <a:ext cx="29238" cy="27245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6"/>
            <p:cNvSpPr/>
            <p:nvPr/>
          </p:nvSpPr>
          <p:spPr>
            <a:xfrm>
              <a:off x="1308583" y="933180"/>
              <a:ext cx="29269" cy="29238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6"/>
            <p:cNvSpPr/>
            <p:nvPr/>
          </p:nvSpPr>
          <p:spPr>
            <a:xfrm>
              <a:off x="4753320" y="930159"/>
              <a:ext cx="63521" cy="56453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6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6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6"/>
            <p:cNvSpPr/>
            <p:nvPr/>
          </p:nvSpPr>
          <p:spPr>
            <a:xfrm>
              <a:off x="1216913" y="934177"/>
              <a:ext cx="89709" cy="115897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6"/>
            <p:cNvSpPr/>
            <p:nvPr/>
          </p:nvSpPr>
          <p:spPr>
            <a:xfrm>
              <a:off x="5486800" y="959367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6"/>
            <p:cNvSpPr/>
            <p:nvPr/>
          </p:nvSpPr>
          <p:spPr>
            <a:xfrm>
              <a:off x="6642446" y="959367"/>
              <a:ext cx="77627" cy="61497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6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6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6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6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6"/>
            <p:cNvSpPr/>
            <p:nvPr/>
          </p:nvSpPr>
          <p:spPr>
            <a:xfrm>
              <a:off x="2909560" y="1007724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6"/>
            <p:cNvSpPr/>
            <p:nvPr/>
          </p:nvSpPr>
          <p:spPr>
            <a:xfrm>
              <a:off x="1505062" y="1011741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6"/>
            <p:cNvSpPr/>
            <p:nvPr/>
          </p:nvSpPr>
          <p:spPr>
            <a:xfrm>
              <a:off x="1314624" y="1025847"/>
              <a:ext cx="22201" cy="18183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6"/>
            <p:cNvSpPr/>
            <p:nvPr/>
          </p:nvSpPr>
          <p:spPr>
            <a:xfrm>
              <a:off x="3302488" y="1061125"/>
              <a:ext cx="21204" cy="13139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6"/>
            <p:cNvSpPr/>
            <p:nvPr/>
          </p:nvSpPr>
          <p:spPr>
            <a:xfrm>
              <a:off x="1194743" y="1089336"/>
              <a:ext cx="27245" cy="20177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6"/>
            <p:cNvSpPr/>
            <p:nvPr/>
          </p:nvSpPr>
          <p:spPr>
            <a:xfrm>
              <a:off x="1945349" y="1089336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6"/>
            <p:cNvSpPr/>
            <p:nvPr/>
          </p:nvSpPr>
          <p:spPr>
            <a:xfrm>
              <a:off x="3191668" y="1093353"/>
              <a:ext cx="24194" cy="17156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6"/>
            <p:cNvSpPr/>
            <p:nvPr/>
          </p:nvSpPr>
          <p:spPr>
            <a:xfrm>
              <a:off x="2447103" y="1110479"/>
              <a:ext cx="38300" cy="15163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6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6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6"/>
            <p:cNvSpPr/>
            <p:nvPr/>
          </p:nvSpPr>
          <p:spPr>
            <a:xfrm>
              <a:off x="2659680" y="1111506"/>
              <a:ext cx="60501" cy="51409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6"/>
            <p:cNvSpPr/>
            <p:nvPr/>
          </p:nvSpPr>
          <p:spPr>
            <a:xfrm>
              <a:off x="1728724" y="1118544"/>
              <a:ext cx="20177" cy="15163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6"/>
            <p:cNvSpPr/>
            <p:nvPr/>
          </p:nvSpPr>
          <p:spPr>
            <a:xfrm>
              <a:off x="7337658" y="1124584"/>
              <a:ext cx="26218" cy="22201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6"/>
            <p:cNvSpPr/>
            <p:nvPr/>
          </p:nvSpPr>
          <p:spPr>
            <a:xfrm>
              <a:off x="1676350" y="1133676"/>
              <a:ext cx="19150" cy="191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6"/>
            <p:cNvSpPr/>
            <p:nvPr/>
          </p:nvSpPr>
          <p:spPr>
            <a:xfrm>
              <a:off x="4516548" y="1141741"/>
              <a:ext cx="27245" cy="2721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6"/>
            <p:cNvSpPr/>
            <p:nvPr/>
          </p:nvSpPr>
          <p:spPr>
            <a:xfrm>
              <a:off x="1853679" y="1135669"/>
              <a:ext cx="54429" cy="53433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6"/>
            <p:cNvSpPr/>
            <p:nvPr/>
          </p:nvSpPr>
          <p:spPr>
            <a:xfrm>
              <a:off x="1671306" y="1157839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6"/>
            <p:cNvSpPr/>
            <p:nvPr/>
          </p:nvSpPr>
          <p:spPr>
            <a:xfrm>
              <a:off x="3658143" y="1167928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6"/>
            <p:cNvSpPr/>
            <p:nvPr/>
          </p:nvSpPr>
          <p:spPr>
            <a:xfrm>
              <a:off x="2391678" y="1211241"/>
              <a:ext cx="34283" cy="36306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6"/>
            <p:cNvSpPr/>
            <p:nvPr/>
          </p:nvSpPr>
          <p:spPr>
            <a:xfrm>
              <a:off x="4332182" y="1222326"/>
              <a:ext cx="32289" cy="28242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6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6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6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6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6"/>
            <p:cNvSpPr/>
            <p:nvPr/>
          </p:nvSpPr>
          <p:spPr>
            <a:xfrm>
              <a:off x="5410232" y="1236431"/>
              <a:ext cx="32289" cy="33286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6"/>
            <p:cNvSpPr/>
            <p:nvPr/>
          </p:nvSpPr>
          <p:spPr>
            <a:xfrm>
              <a:off x="1438552" y="1256577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6"/>
            <p:cNvSpPr/>
            <p:nvPr/>
          </p:nvSpPr>
          <p:spPr>
            <a:xfrm>
              <a:off x="4267695" y="1275727"/>
              <a:ext cx="36306" cy="41351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6"/>
            <p:cNvSpPr/>
            <p:nvPr/>
          </p:nvSpPr>
          <p:spPr>
            <a:xfrm>
              <a:off x="5302433" y="1290829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6"/>
            <p:cNvSpPr/>
            <p:nvPr/>
          </p:nvSpPr>
          <p:spPr>
            <a:xfrm>
              <a:off x="2575048" y="1294876"/>
              <a:ext cx="22201" cy="24194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6"/>
            <p:cNvSpPr/>
            <p:nvPr/>
          </p:nvSpPr>
          <p:spPr>
            <a:xfrm>
              <a:off x="4617310" y="1304934"/>
              <a:ext cx="29269" cy="29269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6"/>
            <p:cNvSpPr/>
            <p:nvPr/>
          </p:nvSpPr>
          <p:spPr>
            <a:xfrm>
              <a:off x="4959887" y="1308982"/>
              <a:ext cx="25221" cy="27245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6"/>
            <p:cNvSpPr/>
            <p:nvPr/>
          </p:nvSpPr>
          <p:spPr>
            <a:xfrm>
              <a:off x="2168015" y="1306958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6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6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6"/>
            <p:cNvSpPr/>
            <p:nvPr/>
          </p:nvSpPr>
          <p:spPr>
            <a:xfrm>
              <a:off x="4422855" y="1321064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6"/>
            <p:cNvSpPr/>
            <p:nvPr/>
          </p:nvSpPr>
          <p:spPr>
            <a:xfrm>
              <a:off x="1676350" y="1317046"/>
              <a:ext cx="45368" cy="45368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6"/>
            <p:cNvSpPr/>
            <p:nvPr/>
          </p:nvSpPr>
          <p:spPr>
            <a:xfrm>
              <a:off x="1465766" y="1312002"/>
              <a:ext cx="78624" cy="127979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6"/>
            <p:cNvSpPr/>
            <p:nvPr/>
          </p:nvSpPr>
          <p:spPr>
            <a:xfrm>
              <a:off x="4157873" y="1349274"/>
              <a:ext cx="14136" cy="15163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6"/>
            <p:cNvSpPr/>
            <p:nvPr/>
          </p:nvSpPr>
          <p:spPr>
            <a:xfrm>
              <a:off x="2208308" y="135733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6"/>
            <p:cNvSpPr/>
            <p:nvPr/>
          </p:nvSpPr>
          <p:spPr>
            <a:xfrm>
              <a:off x="3395185" y="1361356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6"/>
            <p:cNvSpPr/>
            <p:nvPr/>
          </p:nvSpPr>
          <p:spPr>
            <a:xfrm>
              <a:off x="3666208" y="136238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6"/>
            <p:cNvSpPr/>
            <p:nvPr/>
          </p:nvSpPr>
          <p:spPr>
            <a:xfrm>
              <a:off x="3146332" y="1355315"/>
              <a:ext cx="22201" cy="32289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6"/>
            <p:cNvSpPr/>
            <p:nvPr/>
          </p:nvSpPr>
          <p:spPr>
            <a:xfrm>
              <a:off x="1733768" y="1392618"/>
              <a:ext cx="15133" cy="15133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6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6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6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6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6"/>
            <p:cNvSpPr/>
            <p:nvPr/>
          </p:nvSpPr>
          <p:spPr>
            <a:xfrm>
              <a:off x="6630364" y="1393614"/>
              <a:ext cx="39327" cy="54429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6"/>
            <p:cNvSpPr/>
            <p:nvPr/>
          </p:nvSpPr>
          <p:spPr>
            <a:xfrm>
              <a:off x="3381079" y="1422822"/>
              <a:ext cx="31262" cy="21204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6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6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6"/>
            <p:cNvSpPr/>
            <p:nvPr/>
          </p:nvSpPr>
          <p:spPr>
            <a:xfrm>
              <a:off x="2075318" y="1431883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6"/>
            <p:cNvSpPr/>
            <p:nvPr/>
          </p:nvSpPr>
          <p:spPr>
            <a:xfrm>
              <a:off x="3182607" y="1447015"/>
              <a:ext cx="68535" cy="574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6"/>
            <p:cNvSpPr/>
            <p:nvPr/>
          </p:nvSpPr>
          <p:spPr>
            <a:xfrm>
              <a:off x="1725704" y="1458100"/>
              <a:ext cx="21204" cy="37303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6"/>
            <p:cNvSpPr/>
            <p:nvPr/>
          </p:nvSpPr>
          <p:spPr>
            <a:xfrm>
              <a:off x="2865220" y="1464141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6"/>
            <p:cNvSpPr/>
            <p:nvPr/>
          </p:nvSpPr>
          <p:spPr>
            <a:xfrm>
              <a:off x="4422855" y="1499390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6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6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6"/>
            <p:cNvSpPr/>
            <p:nvPr/>
          </p:nvSpPr>
          <p:spPr>
            <a:xfrm>
              <a:off x="5051557" y="1504434"/>
              <a:ext cx="23197" cy="18183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6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6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6"/>
            <p:cNvSpPr/>
            <p:nvPr/>
          </p:nvSpPr>
          <p:spPr>
            <a:xfrm>
              <a:off x="1454681" y="1520563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6"/>
            <p:cNvSpPr/>
            <p:nvPr/>
          </p:nvSpPr>
          <p:spPr>
            <a:xfrm>
              <a:off x="4956866" y="1526604"/>
              <a:ext cx="16129" cy="17156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6"/>
            <p:cNvSpPr/>
            <p:nvPr/>
          </p:nvSpPr>
          <p:spPr>
            <a:xfrm>
              <a:off x="1885907" y="1529624"/>
              <a:ext cx="52436" cy="49415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6"/>
            <p:cNvSpPr/>
            <p:nvPr/>
          </p:nvSpPr>
          <p:spPr>
            <a:xfrm>
              <a:off x="3555388" y="1529624"/>
              <a:ext cx="28242" cy="24224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6"/>
            <p:cNvSpPr/>
            <p:nvPr/>
          </p:nvSpPr>
          <p:spPr>
            <a:xfrm>
              <a:off x="5245015" y="1537689"/>
              <a:ext cx="33256" cy="42347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6"/>
            <p:cNvSpPr/>
            <p:nvPr/>
          </p:nvSpPr>
          <p:spPr>
            <a:xfrm>
              <a:off x="6085298" y="1536692"/>
              <a:ext cx="62494" cy="51409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6"/>
            <p:cNvSpPr/>
            <p:nvPr/>
          </p:nvSpPr>
          <p:spPr>
            <a:xfrm>
              <a:off x="3540256" y="1550798"/>
              <a:ext cx="23228" cy="28242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6"/>
            <p:cNvSpPr/>
            <p:nvPr/>
          </p:nvSpPr>
          <p:spPr>
            <a:xfrm>
              <a:off x="3424392" y="1559859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6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6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6"/>
            <p:cNvSpPr/>
            <p:nvPr/>
          </p:nvSpPr>
          <p:spPr>
            <a:xfrm>
              <a:off x="2140801" y="1584022"/>
              <a:ext cx="27245" cy="27245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6"/>
            <p:cNvSpPr/>
            <p:nvPr/>
          </p:nvSpPr>
          <p:spPr>
            <a:xfrm>
              <a:off x="5270205" y="1590093"/>
              <a:ext cx="50382" cy="42347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6"/>
            <p:cNvSpPr/>
            <p:nvPr/>
          </p:nvSpPr>
          <p:spPr>
            <a:xfrm>
              <a:off x="1822418" y="1607219"/>
              <a:ext cx="44371" cy="62494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6"/>
            <p:cNvSpPr/>
            <p:nvPr/>
          </p:nvSpPr>
          <p:spPr>
            <a:xfrm>
              <a:off x="4618337" y="1611236"/>
              <a:ext cx="43344" cy="43344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6"/>
            <p:cNvSpPr/>
            <p:nvPr/>
          </p:nvSpPr>
          <p:spPr>
            <a:xfrm>
              <a:off x="1699517" y="1630386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6"/>
            <p:cNvSpPr/>
            <p:nvPr/>
          </p:nvSpPr>
          <p:spPr>
            <a:xfrm>
              <a:off x="3286359" y="1652556"/>
              <a:ext cx="20207" cy="20177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6"/>
            <p:cNvSpPr/>
            <p:nvPr/>
          </p:nvSpPr>
          <p:spPr>
            <a:xfrm>
              <a:off x="1409344" y="1657570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6"/>
            <p:cNvSpPr/>
            <p:nvPr/>
          </p:nvSpPr>
          <p:spPr>
            <a:xfrm>
              <a:off x="4391624" y="1661617"/>
              <a:ext cx="40324" cy="47392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6"/>
            <p:cNvSpPr/>
            <p:nvPr/>
          </p:nvSpPr>
          <p:spPr>
            <a:xfrm>
              <a:off x="2256665" y="1659593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6"/>
            <p:cNvSpPr/>
            <p:nvPr/>
          </p:nvSpPr>
          <p:spPr>
            <a:xfrm>
              <a:off x="2756425" y="1661617"/>
              <a:ext cx="27215" cy="23197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6"/>
            <p:cNvSpPr/>
            <p:nvPr/>
          </p:nvSpPr>
          <p:spPr>
            <a:xfrm>
              <a:off x="1241076" y="1683787"/>
              <a:ext cx="26248" cy="14136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6"/>
            <p:cNvSpPr/>
            <p:nvPr/>
          </p:nvSpPr>
          <p:spPr>
            <a:xfrm>
              <a:off x="2659680" y="1681763"/>
              <a:ext cx="48388" cy="47392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6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6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6"/>
            <p:cNvSpPr/>
            <p:nvPr/>
          </p:nvSpPr>
          <p:spPr>
            <a:xfrm>
              <a:off x="1522187" y="1696866"/>
              <a:ext cx="24224" cy="14136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6"/>
            <p:cNvSpPr/>
            <p:nvPr/>
          </p:nvSpPr>
          <p:spPr>
            <a:xfrm>
              <a:off x="1716642" y="1710971"/>
              <a:ext cx="14136" cy="10119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6"/>
            <p:cNvSpPr/>
            <p:nvPr/>
          </p:nvSpPr>
          <p:spPr>
            <a:xfrm>
              <a:off x="4697925" y="1709974"/>
              <a:ext cx="13109" cy="29238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6"/>
            <p:cNvSpPr/>
            <p:nvPr/>
          </p:nvSpPr>
          <p:spPr>
            <a:xfrm>
              <a:off x="1664238" y="1730120"/>
              <a:ext cx="8095" cy="8095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6"/>
            <p:cNvSpPr/>
            <p:nvPr/>
          </p:nvSpPr>
          <p:spPr>
            <a:xfrm>
              <a:off x="3816323" y="1725076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6"/>
            <p:cNvSpPr/>
            <p:nvPr/>
          </p:nvSpPr>
          <p:spPr>
            <a:xfrm>
              <a:off x="3307532" y="1738185"/>
              <a:ext cx="44371" cy="50412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6"/>
            <p:cNvSpPr/>
            <p:nvPr/>
          </p:nvSpPr>
          <p:spPr>
            <a:xfrm>
              <a:off x="1354946" y="174322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6"/>
            <p:cNvSpPr/>
            <p:nvPr/>
          </p:nvSpPr>
          <p:spPr>
            <a:xfrm>
              <a:off x="4374498" y="1743229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6"/>
            <p:cNvSpPr/>
            <p:nvPr/>
          </p:nvSpPr>
          <p:spPr>
            <a:xfrm>
              <a:off x="1586673" y="1755311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6"/>
            <p:cNvSpPr/>
            <p:nvPr/>
          </p:nvSpPr>
          <p:spPr>
            <a:xfrm>
              <a:off x="5510994" y="1766396"/>
              <a:ext cx="26218" cy="12112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6"/>
            <p:cNvSpPr/>
            <p:nvPr/>
          </p:nvSpPr>
          <p:spPr>
            <a:xfrm>
              <a:off x="3778054" y="1760355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6"/>
            <p:cNvSpPr/>
            <p:nvPr/>
          </p:nvSpPr>
          <p:spPr>
            <a:xfrm>
              <a:off x="5108975" y="1771440"/>
              <a:ext cx="17187" cy="20177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6"/>
            <p:cNvSpPr/>
            <p:nvPr/>
          </p:nvSpPr>
          <p:spPr>
            <a:xfrm>
              <a:off x="6183009" y="1771440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6"/>
            <p:cNvSpPr/>
            <p:nvPr/>
          </p:nvSpPr>
          <p:spPr>
            <a:xfrm>
              <a:off x="6001662" y="1767393"/>
              <a:ext cx="27245" cy="56453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6"/>
            <p:cNvSpPr/>
            <p:nvPr/>
          </p:nvSpPr>
          <p:spPr>
            <a:xfrm>
              <a:off x="3141287" y="1785545"/>
              <a:ext cx="48388" cy="4132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6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6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6"/>
            <p:cNvSpPr/>
            <p:nvPr/>
          </p:nvSpPr>
          <p:spPr>
            <a:xfrm>
              <a:off x="5280263" y="1803668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6"/>
            <p:cNvSpPr/>
            <p:nvPr/>
          </p:nvSpPr>
          <p:spPr>
            <a:xfrm>
              <a:off x="1245124" y="1818800"/>
              <a:ext cx="29238" cy="29238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6"/>
            <p:cNvSpPr/>
            <p:nvPr/>
          </p:nvSpPr>
          <p:spPr>
            <a:xfrm>
              <a:off x="3576531" y="1829885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6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6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6"/>
            <p:cNvSpPr/>
            <p:nvPr/>
          </p:nvSpPr>
          <p:spPr>
            <a:xfrm>
              <a:off x="2846071" y="1839943"/>
              <a:ext cx="56453" cy="44371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6"/>
            <p:cNvSpPr/>
            <p:nvPr/>
          </p:nvSpPr>
          <p:spPr>
            <a:xfrm>
              <a:off x="1455678" y="1859093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6"/>
            <p:cNvSpPr/>
            <p:nvPr/>
          </p:nvSpPr>
          <p:spPr>
            <a:xfrm>
              <a:off x="2428950" y="1870178"/>
              <a:ext cx="24224" cy="22201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6"/>
            <p:cNvSpPr/>
            <p:nvPr/>
          </p:nvSpPr>
          <p:spPr>
            <a:xfrm>
              <a:off x="5586565" y="1906453"/>
              <a:ext cx="8095" cy="9092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6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6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6"/>
            <p:cNvSpPr/>
            <p:nvPr/>
          </p:nvSpPr>
          <p:spPr>
            <a:xfrm>
              <a:off x="1494973" y="1936658"/>
              <a:ext cx="54460" cy="67538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6"/>
            <p:cNvSpPr/>
            <p:nvPr/>
          </p:nvSpPr>
          <p:spPr>
            <a:xfrm>
              <a:off x="3898962" y="1906453"/>
              <a:ext cx="148125" cy="101791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6"/>
            <p:cNvSpPr/>
            <p:nvPr/>
          </p:nvSpPr>
          <p:spPr>
            <a:xfrm>
              <a:off x="4868187" y="1937685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6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6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6"/>
            <p:cNvSpPr/>
            <p:nvPr/>
          </p:nvSpPr>
          <p:spPr>
            <a:xfrm>
              <a:off x="1451660" y="1951790"/>
              <a:ext cx="23197" cy="18153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6"/>
            <p:cNvSpPr/>
            <p:nvPr/>
          </p:nvSpPr>
          <p:spPr>
            <a:xfrm>
              <a:off x="6380484" y="1966892"/>
              <a:ext cx="21204" cy="16160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6"/>
            <p:cNvSpPr/>
            <p:nvPr/>
          </p:nvSpPr>
          <p:spPr>
            <a:xfrm>
              <a:off x="7280209" y="1991086"/>
              <a:ext cx="23197" cy="25221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6"/>
            <p:cNvSpPr/>
            <p:nvPr/>
          </p:nvSpPr>
          <p:spPr>
            <a:xfrm>
              <a:off x="1796231" y="1985045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6"/>
            <p:cNvSpPr/>
            <p:nvPr/>
          </p:nvSpPr>
          <p:spPr>
            <a:xfrm>
              <a:off x="4643497" y="1993079"/>
              <a:ext cx="22201" cy="24224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6"/>
            <p:cNvSpPr/>
            <p:nvPr/>
          </p:nvSpPr>
          <p:spPr>
            <a:xfrm>
              <a:off x="2627452" y="200821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6"/>
            <p:cNvSpPr/>
            <p:nvPr/>
          </p:nvSpPr>
          <p:spPr>
            <a:xfrm>
              <a:off x="5781020" y="2002171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6"/>
            <p:cNvSpPr/>
            <p:nvPr/>
          </p:nvSpPr>
          <p:spPr>
            <a:xfrm>
              <a:off x="3911043" y="2016276"/>
              <a:ext cx="23197" cy="2117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6"/>
            <p:cNvSpPr/>
            <p:nvPr/>
          </p:nvSpPr>
          <p:spPr>
            <a:xfrm>
              <a:off x="5907969" y="202029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6"/>
            <p:cNvSpPr/>
            <p:nvPr/>
          </p:nvSpPr>
          <p:spPr>
            <a:xfrm>
              <a:off x="4357372" y="1997127"/>
              <a:ext cx="74576" cy="77597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6"/>
            <p:cNvSpPr/>
            <p:nvPr/>
          </p:nvSpPr>
          <p:spPr>
            <a:xfrm>
              <a:off x="2525694" y="2021290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6"/>
            <p:cNvSpPr/>
            <p:nvPr/>
          </p:nvSpPr>
          <p:spPr>
            <a:xfrm>
              <a:off x="4108519" y="2038416"/>
              <a:ext cx="15133" cy="15163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6"/>
            <p:cNvSpPr/>
            <p:nvPr/>
          </p:nvSpPr>
          <p:spPr>
            <a:xfrm>
              <a:off x="6227349" y="2031378"/>
              <a:ext cx="18153" cy="16160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6"/>
            <p:cNvSpPr/>
            <p:nvPr/>
          </p:nvSpPr>
          <p:spPr>
            <a:xfrm>
              <a:off x="2030978" y="2037419"/>
              <a:ext cx="18183" cy="21204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6"/>
            <p:cNvSpPr/>
            <p:nvPr/>
          </p:nvSpPr>
          <p:spPr>
            <a:xfrm>
              <a:off x="1277351" y="2048504"/>
              <a:ext cx="29269" cy="22201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6"/>
            <p:cNvSpPr/>
            <p:nvPr/>
          </p:nvSpPr>
          <p:spPr>
            <a:xfrm>
              <a:off x="6156822" y="2044487"/>
              <a:ext cx="15133" cy="3023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6"/>
            <p:cNvSpPr/>
            <p:nvPr/>
          </p:nvSpPr>
          <p:spPr>
            <a:xfrm>
              <a:off x="4312035" y="2043460"/>
              <a:ext cx="32259" cy="53433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6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6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6"/>
            <p:cNvSpPr/>
            <p:nvPr/>
          </p:nvSpPr>
          <p:spPr>
            <a:xfrm>
              <a:off x="2371532" y="2074691"/>
              <a:ext cx="16160" cy="18183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6"/>
            <p:cNvSpPr/>
            <p:nvPr/>
          </p:nvSpPr>
          <p:spPr>
            <a:xfrm>
              <a:off x="3326681" y="2072698"/>
              <a:ext cx="28242" cy="29238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6"/>
            <p:cNvSpPr/>
            <p:nvPr/>
          </p:nvSpPr>
          <p:spPr>
            <a:xfrm>
              <a:off x="7368889" y="2064633"/>
              <a:ext cx="10088" cy="31262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6"/>
            <p:cNvSpPr/>
            <p:nvPr/>
          </p:nvSpPr>
          <p:spPr>
            <a:xfrm>
              <a:off x="6791565" y="2103929"/>
              <a:ext cx="5074" cy="504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6"/>
            <p:cNvSpPr/>
            <p:nvPr/>
          </p:nvSpPr>
          <p:spPr>
            <a:xfrm>
              <a:off x="2342324" y="2108943"/>
              <a:ext cx="17156" cy="17187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6"/>
            <p:cNvSpPr/>
            <p:nvPr/>
          </p:nvSpPr>
          <p:spPr>
            <a:xfrm>
              <a:off x="1858693" y="2117007"/>
              <a:ext cx="17156" cy="22201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6"/>
            <p:cNvSpPr/>
            <p:nvPr/>
          </p:nvSpPr>
          <p:spPr>
            <a:xfrm>
              <a:off x="3847554" y="2119031"/>
              <a:ext cx="29269" cy="15133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6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6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6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6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6"/>
            <p:cNvSpPr/>
            <p:nvPr/>
          </p:nvSpPr>
          <p:spPr>
            <a:xfrm>
              <a:off x="4690857" y="2130116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6"/>
            <p:cNvSpPr/>
            <p:nvPr/>
          </p:nvSpPr>
          <p:spPr>
            <a:xfrm>
              <a:off x="4983053" y="2139177"/>
              <a:ext cx="5074" cy="407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6"/>
            <p:cNvSpPr/>
            <p:nvPr/>
          </p:nvSpPr>
          <p:spPr>
            <a:xfrm>
              <a:off x="6740187" y="2125072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6"/>
            <p:cNvSpPr/>
            <p:nvPr/>
          </p:nvSpPr>
          <p:spPr>
            <a:xfrm>
              <a:off x="4900445" y="2130116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6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6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6"/>
            <p:cNvSpPr/>
            <p:nvPr/>
          </p:nvSpPr>
          <p:spPr>
            <a:xfrm>
              <a:off x="4567956" y="2127096"/>
              <a:ext cx="45368" cy="58477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6"/>
            <p:cNvSpPr/>
            <p:nvPr/>
          </p:nvSpPr>
          <p:spPr>
            <a:xfrm>
              <a:off x="4665667" y="2127096"/>
              <a:ext cx="32289" cy="53433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6"/>
            <p:cNvSpPr/>
            <p:nvPr/>
          </p:nvSpPr>
          <p:spPr>
            <a:xfrm>
              <a:off x="2982111" y="2140204"/>
              <a:ext cx="45368" cy="44341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6"/>
            <p:cNvSpPr/>
            <p:nvPr/>
          </p:nvSpPr>
          <p:spPr>
            <a:xfrm>
              <a:off x="5944244" y="2176450"/>
              <a:ext cx="31262" cy="17156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6"/>
            <p:cNvSpPr/>
            <p:nvPr/>
          </p:nvSpPr>
          <p:spPr>
            <a:xfrm>
              <a:off x="2020920" y="2185541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6"/>
            <p:cNvSpPr/>
            <p:nvPr/>
          </p:nvSpPr>
          <p:spPr>
            <a:xfrm>
              <a:off x="1473830" y="2227857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6"/>
            <p:cNvSpPr/>
            <p:nvPr/>
          </p:nvSpPr>
          <p:spPr>
            <a:xfrm>
              <a:off x="2130743" y="2205687"/>
              <a:ext cx="33286" cy="53433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6"/>
            <p:cNvSpPr/>
            <p:nvPr/>
          </p:nvSpPr>
          <p:spPr>
            <a:xfrm>
              <a:off x="5369940" y="2251024"/>
              <a:ext cx="13139" cy="14136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6"/>
            <p:cNvSpPr/>
            <p:nvPr/>
          </p:nvSpPr>
          <p:spPr>
            <a:xfrm>
              <a:off x="5885799" y="2258062"/>
              <a:ext cx="29238" cy="24224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6"/>
            <p:cNvSpPr/>
            <p:nvPr/>
          </p:nvSpPr>
          <p:spPr>
            <a:xfrm>
              <a:off x="7054523" y="225202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6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6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6"/>
            <p:cNvSpPr/>
            <p:nvPr/>
          </p:nvSpPr>
          <p:spPr>
            <a:xfrm>
              <a:off x="6064125" y="2291317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6"/>
            <p:cNvSpPr/>
            <p:nvPr/>
          </p:nvSpPr>
          <p:spPr>
            <a:xfrm>
              <a:off x="5969404" y="2298384"/>
              <a:ext cx="24224" cy="16129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6"/>
            <p:cNvSpPr/>
            <p:nvPr/>
          </p:nvSpPr>
          <p:spPr>
            <a:xfrm>
              <a:off x="3376035" y="2315510"/>
              <a:ext cx="34283" cy="33256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6"/>
            <p:cNvSpPr/>
            <p:nvPr/>
          </p:nvSpPr>
          <p:spPr>
            <a:xfrm>
              <a:off x="2792670" y="2339674"/>
              <a:ext cx="50412" cy="37303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6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6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6"/>
            <p:cNvSpPr/>
            <p:nvPr/>
          </p:nvSpPr>
          <p:spPr>
            <a:xfrm>
              <a:off x="7016254" y="2342694"/>
              <a:ext cx="26218" cy="14136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6"/>
            <p:cNvSpPr/>
            <p:nvPr/>
          </p:nvSpPr>
          <p:spPr>
            <a:xfrm>
              <a:off x="6179988" y="2357826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6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6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6"/>
            <p:cNvSpPr/>
            <p:nvPr/>
          </p:nvSpPr>
          <p:spPr>
            <a:xfrm>
              <a:off x="7173407" y="2368911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6"/>
            <p:cNvSpPr/>
            <p:nvPr/>
          </p:nvSpPr>
          <p:spPr>
            <a:xfrm>
              <a:off x="6837898" y="2384014"/>
              <a:ext cx="9122" cy="9092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6"/>
            <p:cNvSpPr/>
            <p:nvPr/>
          </p:nvSpPr>
          <p:spPr>
            <a:xfrm>
              <a:off x="1866758" y="2397122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6"/>
            <p:cNvSpPr/>
            <p:nvPr/>
          </p:nvSpPr>
          <p:spPr>
            <a:xfrm>
              <a:off x="6373447" y="2450523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6"/>
            <p:cNvSpPr/>
            <p:nvPr/>
          </p:nvSpPr>
          <p:spPr>
            <a:xfrm>
              <a:off x="1640075" y="2467649"/>
              <a:ext cx="16160" cy="16129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6"/>
            <p:cNvSpPr/>
            <p:nvPr/>
          </p:nvSpPr>
          <p:spPr>
            <a:xfrm>
              <a:off x="2074321" y="2468646"/>
              <a:ext cx="29238" cy="22201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6"/>
            <p:cNvSpPr/>
            <p:nvPr/>
          </p:nvSpPr>
          <p:spPr>
            <a:xfrm>
              <a:off x="2889414" y="2468646"/>
              <a:ext cx="28242" cy="33286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6"/>
            <p:cNvSpPr/>
            <p:nvPr/>
          </p:nvSpPr>
          <p:spPr>
            <a:xfrm>
              <a:off x="1712625" y="2466622"/>
              <a:ext cx="52406" cy="56453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6"/>
            <p:cNvSpPr/>
            <p:nvPr/>
          </p:nvSpPr>
          <p:spPr>
            <a:xfrm>
              <a:off x="1506058" y="2491813"/>
              <a:ext cx="33286" cy="22201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6"/>
            <p:cNvSpPr/>
            <p:nvPr/>
          </p:nvSpPr>
          <p:spPr>
            <a:xfrm>
              <a:off x="1245124" y="2470670"/>
              <a:ext cx="87685" cy="142084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6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6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6"/>
            <p:cNvSpPr/>
            <p:nvPr/>
          </p:nvSpPr>
          <p:spPr>
            <a:xfrm>
              <a:off x="7477685" y="2530112"/>
              <a:ext cx="10119" cy="9092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6"/>
            <p:cNvSpPr/>
            <p:nvPr/>
          </p:nvSpPr>
          <p:spPr>
            <a:xfrm>
              <a:off x="6974935" y="2561343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6"/>
            <p:cNvSpPr/>
            <p:nvPr/>
          </p:nvSpPr>
          <p:spPr>
            <a:xfrm>
              <a:off x="1519167" y="2559319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6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6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6"/>
            <p:cNvSpPr/>
            <p:nvPr/>
          </p:nvSpPr>
          <p:spPr>
            <a:xfrm>
              <a:off x="1221957" y="2557296"/>
              <a:ext cx="22170" cy="32289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6"/>
            <p:cNvSpPr/>
            <p:nvPr/>
          </p:nvSpPr>
          <p:spPr>
            <a:xfrm>
              <a:off x="1271311" y="2574452"/>
              <a:ext cx="21204" cy="2217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6"/>
            <p:cNvSpPr/>
            <p:nvPr/>
          </p:nvSpPr>
          <p:spPr>
            <a:xfrm>
              <a:off x="7477685" y="2587530"/>
              <a:ext cx="10119" cy="18183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6"/>
            <p:cNvSpPr/>
            <p:nvPr/>
          </p:nvSpPr>
          <p:spPr>
            <a:xfrm>
              <a:off x="1553419" y="2589554"/>
              <a:ext cx="57450" cy="39327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6"/>
            <p:cNvSpPr/>
            <p:nvPr/>
          </p:nvSpPr>
          <p:spPr>
            <a:xfrm>
              <a:off x="1274331" y="2593571"/>
              <a:ext cx="22201" cy="35310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6"/>
            <p:cNvSpPr/>
            <p:nvPr/>
          </p:nvSpPr>
          <p:spPr>
            <a:xfrm>
              <a:off x="1433538" y="2592574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6"/>
            <p:cNvSpPr/>
            <p:nvPr/>
          </p:nvSpPr>
          <p:spPr>
            <a:xfrm>
              <a:off x="1690455" y="2596592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6"/>
            <p:cNvSpPr/>
            <p:nvPr/>
          </p:nvSpPr>
          <p:spPr>
            <a:xfrm>
              <a:off x="2014879" y="2593571"/>
              <a:ext cx="61467" cy="9375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6"/>
            <p:cNvSpPr/>
            <p:nvPr/>
          </p:nvSpPr>
          <p:spPr>
            <a:xfrm>
              <a:off x="6675701" y="2618761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6"/>
            <p:cNvSpPr/>
            <p:nvPr/>
          </p:nvSpPr>
          <p:spPr>
            <a:xfrm>
              <a:off x="1434535" y="2628850"/>
              <a:ext cx="25221" cy="12112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6"/>
            <p:cNvSpPr/>
            <p:nvPr/>
          </p:nvSpPr>
          <p:spPr>
            <a:xfrm>
              <a:off x="1950393" y="2627823"/>
              <a:ext cx="14136" cy="13139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6"/>
            <p:cNvSpPr/>
            <p:nvPr/>
          </p:nvSpPr>
          <p:spPr>
            <a:xfrm>
              <a:off x="6514501" y="2617765"/>
              <a:ext cx="62494" cy="64518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6"/>
            <p:cNvSpPr/>
            <p:nvPr/>
          </p:nvSpPr>
          <p:spPr>
            <a:xfrm>
              <a:off x="7054523" y="2631870"/>
              <a:ext cx="26218" cy="19180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6"/>
            <p:cNvSpPr/>
            <p:nvPr/>
          </p:nvSpPr>
          <p:spPr>
            <a:xfrm>
              <a:off x="2406810" y="2707441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6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6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6"/>
            <p:cNvSpPr/>
            <p:nvPr/>
          </p:nvSpPr>
          <p:spPr>
            <a:xfrm>
              <a:off x="2636514" y="2722544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6"/>
            <p:cNvSpPr/>
            <p:nvPr/>
          </p:nvSpPr>
          <p:spPr>
            <a:xfrm>
              <a:off x="1911098" y="2757822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6"/>
            <p:cNvSpPr/>
            <p:nvPr/>
          </p:nvSpPr>
          <p:spPr>
            <a:xfrm>
              <a:off x="6151778" y="2760843"/>
              <a:ext cx="40324" cy="6551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6"/>
            <p:cNvSpPr/>
            <p:nvPr/>
          </p:nvSpPr>
          <p:spPr>
            <a:xfrm>
              <a:off x="2225433" y="2770901"/>
              <a:ext cx="31262" cy="22201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6"/>
            <p:cNvSpPr/>
            <p:nvPr/>
          </p:nvSpPr>
          <p:spPr>
            <a:xfrm>
              <a:off x="7248978" y="276486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6"/>
            <p:cNvSpPr/>
            <p:nvPr/>
          </p:nvSpPr>
          <p:spPr>
            <a:xfrm>
              <a:off x="6351277" y="2830343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6"/>
            <p:cNvSpPr/>
            <p:nvPr/>
          </p:nvSpPr>
          <p:spPr>
            <a:xfrm>
              <a:off x="6588048" y="2839404"/>
              <a:ext cx="28242" cy="23228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6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6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6"/>
            <p:cNvSpPr/>
            <p:nvPr/>
          </p:nvSpPr>
          <p:spPr>
            <a:xfrm>
              <a:off x="5953305" y="2989550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6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6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6"/>
            <p:cNvSpPr/>
            <p:nvPr/>
          </p:nvSpPr>
          <p:spPr>
            <a:xfrm>
              <a:off x="7439416" y="3080223"/>
              <a:ext cx="32259" cy="25221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6"/>
            <p:cNvSpPr/>
            <p:nvPr/>
          </p:nvSpPr>
          <p:spPr>
            <a:xfrm>
              <a:off x="2215375" y="3129577"/>
              <a:ext cx="77597" cy="79651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6"/>
            <p:cNvSpPr/>
            <p:nvPr/>
          </p:nvSpPr>
          <p:spPr>
            <a:xfrm>
              <a:off x="6970918" y="3134621"/>
              <a:ext cx="38300" cy="25221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6"/>
            <p:cNvSpPr/>
            <p:nvPr/>
          </p:nvSpPr>
          <p:spPr>
            <a:xfrm>
              <a:off x="7402114" y="3153770"/>
              <a:ext cx="26248" cy="15133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6"/>
            <p:cNvSpPr/>
            <p:nvPr/>
          </p:nvSpPr>
          <p:spPr>
            <a:xfrm>
              <a:off x="7235869" y="3151747"/>
              <a:ext cx="48419" cy="38330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6"/>
            <p:cNvSpPr/>
            <p:nvPr/>
          </p:nvSpPr>
          <p:spPr>
            <a:xfrm>
              <a:off x="2096491" y="3189019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6"/>
            <p:cNvSpPr/>
            <p:nvPr/>
          </p:nvSpPr>
          <p:spPr>
            <a:xfrm>
              <a:off x="6454032" y="3224297"/>
              <a:ext cx="21204" cy="15133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6"/>
            <p:cNvSpPr/>
            <p:nvPr/>
          </p:nvSpPr>
          <p:spPr>
            <a:xfrm>
              <a:off x="1980628" y="3302889"/>
              <a:ext cx="24194" cy="2721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6"/>
            <p:cNvSpPr/>
            <p:nvPr/>
          </p:nvSpPr>
          <p:spPr>
            <a:xfrm>
              <a:off x="7386015" y="330893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6"/>
            <p:cNvSpPr/>
            <p:nvPr/>
          </p:nvSpPr>
          <p:spPr>
            <a:xfrm>
              <a:off x="7169390" y="3334120"/>
              <a:ext cx="33286" cy="2721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6"/>
            <p:cNvSpPr/>
            <p:nvPr/>
          </p:nvSpPr>
          <p:spPr>
            <a:xfrm>
              <a:off x="6570922" y="3360308"/>
              <a:ext cx="19150" cy="15133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6"/>
            <p:cNvSpPr/>
            <p:nvPr/>
          </p:nvSpPr>
          <p:spPr>
            <a:xfrm>
              <a:off x="7395076" y="3365352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6"/>
            <p:cNvSpPr/>
            <p:nvPr/>
          </p:nvSpPr>
          <p:spPr>
            <a:xfrm>
              <a:off x="7442436" y="3361334"/>
              <a:ext cx="14136" cy="3023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6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6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6"/>
            <p:cNvSpPr/>
            <p:nvPr/>
          </p:nvSpPr>
          <p:spPr>
            <a:xfrm>
              <a:off x="2238542" y="3404647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6"/>
            <p:cNvSpPr/>
            <p:nvPr/>
          </p:nvSpPr>
          <p:spPr>
            <a:xfrm>
              <a:off x="6568899" y="3398607"/>
              <a:ext cx="13139" cy="3023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6"/>
            <p:cNvSpPr/>
            <p:nvPr/>
          </p:nvSpPr>
          <p:spPr>
            <a:xfrm>
              <a:off x="1628990" y="3426817"/>
              <a:ext cx="31262" cy="33256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6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6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6"/>
            <p:cNvSpPr/>
            <p:nvPr/>
          </p:nvSpPr>
          <p:spPr>
            <a:xfrm>
              <a:off x="6404678" y="3445967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6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6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6"/>
            <p:cNvSpPr/>
            <p:nvPr/>
          </p:nvSpPr>
          <p:spPr>
            <a:xfrm>
              <a:off x="1831509" y="3494324"/>
              <a:ext cx="58447" cy="35279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6"/>
            <p:cNvSpPr/>
            <p:nvPr/>
          </p:nvSpPr>
          <p:spPr>
            <a:xfrm>
              <a:off x="2058192" y="3494324"/>
              <a:ext cx="24224" cy="26218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6"/>
            <p:cNvSpPr/>
            <p:nvPr/>
          </p:nvSpPr>
          <p:spPr>
            <a:xfrm>
              <a:off x="6576963" y="3496318"/>
              <a:ext cx="21174" cy="17156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6"/>
            <p:cNvSpPr/>
            <p:nvPr/>
          </p:nvSpPr>
          <p:spPr>
            <a:xfrm>
              <a:off x="1390195" y="349834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6"/>
            <p:cNvSpPr/>
            <p:nvPr/>
          </p:nvSpPr>
          <p:spPr>
            <a:xfrm>
              <a:off x="1466762" y="3526552"/>
              <a:ext cx="19180" cy="15133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6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6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6"/>
            <p:cNvSpPr/>
            <p:nvPr/>
          </p:nvSpPr>
          <p:spPr>
            <a:xfrm>
              <a:off x="1431514" y="3546698"/>
              <a:ext cx="31262" cy="50412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6"/>
            <p:cNvSpPr/>
            <p:nvPr/>
          </p:nvSpPr>
          <p:spPr>
            <a:xfrm>
              <a:off x="6530600" y="3545702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6"/>
            <p:cNvSpPr/>
            <p:nvPr/>
          </p:nvSpPr>
          <p:spPr>
            <a:xfrm>
              <a:off x="1408347" y="3551742"/>
              <a:ext cx="16129" cy="13139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6"/>
            <p:cNvSpPr/>
            <p:nvPr/>
          </p:nvSpPr>
          <p:spPr>
            <a:xfrm>
              <a:off x="1981625" y="3536640"/>
              <a:ext cx="45368" cy="72552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6"/>
            <p:cNvSpPr/>
            <p:nvPr/>
          </p:nvSpPr>
          <p:spPr>
            <a:xfrm>
              <a:off x="6445967" y="3546698"/>
              <a:ext cx="38330" cy="35310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6"/>
            <p:cNvSpPr/>
            <p:nvPr/>
          </p:nvSpPr>
          <p:spPr>
            <a:xfrm>
              <a:off x="1701540" y="3553766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6"/>
            <p:cNvSpPr/>
            <p:nvPr/>
          </p:nvSpPr>
          <p:spPr>
            <a:xfrm>
              <a:off x="6662592" y="357793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6"/>
            <p:cNvSpPr/>
            <p:nvPr/>
          </p:nvSpPr>
          <p:spPr>
            <a:xfrm>
              <a:off x="7143203" y="3591038"/>
              <a:ext cx="70559" cy="66542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6"/>
            <p:cNvSpPr/>
            <p:nvPr/>
          </p:nvSpPr>
          <p:spPr>
            <a:xfrm>
              <a:off x="7372906" y="362529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6"/>
            <p:cNvSpPr/>
            <p:nvPr/>
          </p:nvSpPr>
          <p:spPr>
            <a:xfrm>
              <a:off x="7351763" y="3636375"/>
              <a:ext cx="21174" cy="27245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6"/>
            <p:cNvSpPr/>
            <p:nvPr/>
          </p:nvSpPr>
          <p:spPr>
            <a:xfrm>
              <a:off x="6708956" y="3655524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6"/>
            <p:cNvSpPr/>
            <p:nvPr/>
          </p:nvSpPr>
          <p:spPr>
            <a:xfrm>
              <a:off x="2113617" y="3671654"/>
              <a:ext cx="34283" cy="3023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6"/>
            <p:cNvSpPr/>
            <p:nvPr/>
          </p:nvSpPr>
          <p:spPr>
            <a:xfrm>
              <a:off x="1557466" y="3698837"/>
              <a:ext cx="27215" cy="34283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6"/>
            <p:cNvSpPr/>
            <p:nvPr/>
          </p:nvSpPr>
          <p:spPr>
            <a:xfrm>
              <a:off x="1514123" y="3735113"/>
              <a:ext cx="34283" cy="22201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6"/>
            <p:cNvSpPr/>
            <p:nvPr/>
          </p:nvSpPr>
          <p:spPr>
            <a:xfrm>
              <a:off x="2083383" y="3744174"/>
              <a:ext cx="10119" cy="15163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6"/>
            <p:cNvSpPr/>
            <p:nvPr/>
          </p:nvSpPr>
          <p:spPr>
            <a:xfrm>
              <a:off x="7141179" y="3745201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6"/>
            <p:cNvSpPr/>
            <p:nvPr/>
          </p:nvSpPr>
          <p:spPr>
            <a:xfrm>
              <a:off x="6473181" y="3753235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6"/>
            <p:cNvSpPr/>
            <p:nvPr/>
          </p:nvSpPr>
          <p:spPr>
            <a:xfrm>
              <a:off x="1960451" y="3759306"/>
              <a:ext cx="11115" cy="32259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6"/>
            <p:cNvSpPr/>
            <p:nvPr/>
          </p:nvSpPr>
          <p:spPr>
            <a:xfrm>
              <a:off x="6568899" y="3781446"/>
              <a:ext cx="12112" cy="16160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6"/>
            <p:cNvSpPr/>
            <p:nvPr/>
          </p:nvSpPr>
          <p:spPr>
            <a:xfrm>
              <a:off x="1584650" y="3791534"/>
              <a:ext cx="17156" cy="24224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6"/>
            <p:cNvSpPr/>
            <p:nvPr/>
          </p:nvSpPr>
          <p:spPr>
            <a:xfrm>
              <a:off x="6723061" y="3803616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6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6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6"/>
            <p:cNvSpPr/>
            <p:nvPr/>
          </p:nvSpPr>
          <p:spPr>
            <a:xfrm>
              <a:off x="1531249" y="3806637"/>
              <a:ext cx="10119" cy="32289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6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6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6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6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6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6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6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6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6"/>
            <p:cNvSpPr/>
            <p:nvPr/>
          </p:nvSpPr>
          <p:spPr>
            <a:xfrm>
              <a:off x="2579095" y="1112503"/>
              <a:ext cx="18153" cy="22201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6"/>
            <p:cNvSpPr/>
            <p:nvPr/>
          </p:nvSpPr>
          <p:spPr>
            <a:xfrm>
              <a:off x="3279321" y="1331152"/>
              <a:ext cx="25221" cy="26218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6"/>
            <p:cNvSpPr/>
            <p:nvPr/>
          </p:nvSpPr>
          <p:spPr>
            <a:xfrm>
              <a:off x="4199192" y="1884283"/>
              <a:ext cx="29238" cy="18153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6"/>
            <p:cNvSpPr/>
            <p:nvPr/>
          </p:nvSpPr>
          <p:spPr>
            <a:xfrm>
              <a:off x="1651160" y="2378969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6"/>
            <p:cNvSpPr/>
            <p:nvPr/>
          </p:nvSpPr>
          <p:spPr>
            <a:xfrm>
              <a:off x="2854135" y="2406184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6"/>
            <p:cNvSpPr/>
            <p:nvPr/>
          </p:nvSpPr>
          <p:spPr>
            <a:xfrm>
              <a:off x="1645119" y="2552282"/>
              <a:ext cx="19150" cy="24194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6"/>
            <p:cNvSpPr/>
            <p:nvPr/>
          </p:nvSpPr>
          <p:spPr>
            <a:xfrm>
              <a:off x="1603799" y="2613717"/>
              <a:ext cx="50412" cy="22201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6"/>
            <p:cNvSpPr/>
            <p:nvPr/>
          </p:nvSpPr>
          <p:spPr>
            <a:xfrm>
              <a:off x="7352760" y="3636375"/>
              <a:ext cx="5074" cy="3051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6"/>
            <p:cNvSpPr/>
            <p:nvPr/>
          </p:nvSpPr>
          <p:spPr>
            <a:xfrm>
              <a:off x="7343699" y="363133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7" name="Google Shape;3777;p16"/>
          <p:cNvSpPr txBox="1"/>
          <p:nvPr>
            <p:ph type="title"/>
          </p:nvPr>
        </p:nvSpPr>
        <p:spPr>
          <a:xfrm>
            <a:off x="711725" y="1349875"/>
            <a:ext cx="5153400" cy="13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78" name="Google Shape;3778;p16"/>
          <p:cNvSpPr txBox="1"/>
          <p:nvPr>
            <p:ph idx="1" type="subTitle"/>
          </p:nvPr>
        </p:nvSpPr>
        <p:spPr>
          <a:xfrm>
            <a:off x="711725" y="2922400"/>
            <a:ext cx="4258500" cy="8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779" name="Google Shape;3779;p16"/>
          <p:cNvSpPr/>
          <p:nvPr/>
        </p:nvSpPr>
        <p:spPr>
          <a:xfrm flipH="1">
            <a:off x="-104990" y="3834897"/>
            <a:ext cx="4784721" cy="1341947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16"/>
          <p:cNvSpPr/>
          <p:nvPr/>
        </p:nvSpPr>
        <p:spPr>
          <a:xfrm rot="4278457">
            <a:off x="3782109" y="3634645"/>
            <a:ext cx="1392495" cy="127739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1" name="Google Shape;3781;p16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>
            <a:off x="0" y="2712175"/>
            <a:ext cx="5468000" cy="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_1_1">
    <p:spTree>
      <p:nvGrpSpPr>
        <p:cNvPr id="3782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3" name="Google Shape;3783;p17"/>
          <p:cNvGrpSpPr/>
          <p:nvPr/>
        </p:nvGrpSpPr>
        <p:grpSpPr>
          <a:xfrm>
            <a:off x="111093" y="2299747"/>
            <a:ext cx="6184342" cy="2756639"/>
            <a:chOff x="1187675" y="2842475"/>
            <a:chExt cx="4987775" cy="2223275"/>
          </a:xfrm>
        </p:grpSpPr>
        <p:sp>
          <p:nvSpPr>
            <p:cNvPr id="3784" name="Google Shape;3784;p17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7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7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7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7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7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7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7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7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7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7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7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7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7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7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7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7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7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7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7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7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7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7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7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7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7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7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7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7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7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7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7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7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7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7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7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7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7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7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7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7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7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7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7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7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7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7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7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7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7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7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7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7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7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7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7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7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7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7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7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7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7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7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7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7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7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7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7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7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7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7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7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7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7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7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7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7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7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7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7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7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7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7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7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7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7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7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7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7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7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7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7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7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7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7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7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7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7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7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7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7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7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7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7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7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7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7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7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7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7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7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7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7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7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7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7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7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7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7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7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7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7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7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7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7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7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7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7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7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7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7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7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7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7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7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7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7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7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7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7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7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7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7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7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7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7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7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7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7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7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7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7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7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7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7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7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7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7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7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7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7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7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7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7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7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7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7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7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7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7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7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7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7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7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7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7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7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7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7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7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7"/>
            <p:cNvSpPr/>
            <p:nvPr/>
          </p:nvSpPr>
          <p:spPr>
            <a:xfrm>
              <a:off x="1431200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7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7"/>
            <p:cNvSpPr/>
            <p:nvPr/>
          </p:nvSpPr>
          <p:spPr>
            <a:xfrm>
              <a:off x="136197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7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7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7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7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7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7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7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7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7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7"/>
            <p:cNvSpPr/>
            <p:nvPr/>
          </p:nvSpPr>
          <p:spPr>
            <a:xfrm>
              <a:off x="13186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7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7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7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7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7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7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7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7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7" name="Google Shape;4007;p17"/>
          <p:cNvSpPr/>
          <p:nvPr/>
        </p:nvSpPr>
        <p:spPr>
          <a:xfrm rot="10800000">
            <a:off x="3724614" y="425541"/>
            <a:ext cx="1460261" cy="133955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8" name="Google Shape;4008;p17"/>
          <p:cNvSpPr/>
          <p:nvPr/>
        </p:nvSpPr>
        <p:spPr>
          <a:xfrm rot="10800000">
            <a:off x="-122203" y="-62423"/>
            <a:ext cx="5016713" cy="1407013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9" name="Google Shape;4009;p17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 rot="10800000">
            <a:off x="0" y="2651500"/>
            <a:ext cx="6140850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0" name="Google Shape;4010;p17"/>
          <p:cNvSpPr txBox="1"/>
          <p:nvPr>
            <p:ph type="title"/>
          </p:nvPr>
        </p:nvSpPr>
        <p:spPr>
          <a:xfrm>
            <a:off x="711725" y="1919850"/>
            <a:ext cx="59202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11" name="Google Shape;4011;p17"/>
          <p:cNvSpPr txBox="1"/>
          <p:nvPr>
            <p:ph idx="1" type="subTitle"/>
          </p:nvPr>
        </p:nvSpPr>
        <p:spPr>
          <a:xfrm>
            <a:off x="711725" y="2935850"/>
            <a:ext cx="5758800" cy="10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1_1_1_1">
    <p:bg>
      <p:bgPr>
        <a:solidFill>
          <a:srgbClr val="B4A7D6"/>
        </a:solidFill>
      </p:bgPr>
    </p:bg>
    <p:spTree>
      <p:nvGrpSpPr>
        <p:cNvPr id="4012" name="Shape 4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3" name="Google Shape;4013;p18"/>
          <p:cNvSpPr txBox="1"/>
          <p:nvPr>
            <p:ph type="title"/>
          </p:nvPr>
        </p:nvSpPr>
        <p:spPr>
          <a:xfrm>
            <a:off x="1995300" y="476950"/>
            <a:ext cx="5153400" cy="6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14" name="Google Shape;4014;p18"/>
          <p:cNvSpPr txBox="1"/>
          <p:nvPr>
            <p:ph idx="1" type="subTitle"/>
          </p:nvPr>
        </p:nvSpPr>
        <p:spPr>
          <a:xfrm>
            <a:off x="1995300" y="1387900"/>
            <a:ext cx="5153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015" name="Google Shape;4015;p18"/>
          <p:cNvSpPr/>
          <p:nvPr/>
        </p:nvSpPr>
        <p:spPr>
          <a:xfrm rot="-5400000">
            <a:off x="6391314" y="423372"/>
            <a:ext cx="3597139" cy="2616516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6" name="Google Shape;4016;p18"/>
          <p:cNvSpPr/>
          <p:nvPr/>
        </p:nvSpPr>
        <p:spPr>
          <a:xfrm>
            <a:off x="7148700" y="3141125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7" name="Google Shape;4017;p18"/>
          <p:cNvSpPr/>
          <p:nvPr/>
        </p:nvSpPr>
        <p:spPr>
          <a:xfrm flipH="1" rot="5574714">
            <a:off x="-1192544" y="2232664"/>
            <a:ext cx="3963590" cy="2213580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8" name="Google Shape;4018;p18"/>
          <p:cNvGrpSpPr/>
          <p:nvPr/>
        </p:nvGrpSpPr>
        <p:grpSpPr>
          <a:xfrm>
            <a:off x="70754" y="59026"/>
            <a:ext cx="2958170" cy="5084499"/>
            <a:chOff x="1187675" y="233950"/>
            <a:chExt cx="2366725" cy="4067925"/>
          </a:xfrm>
        </p:grpSpPr>
        <p:sp>
          <p:nvSpPr>
            <p:cNvPr id="4019" name="Google Shape;4019;p18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8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8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8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8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8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8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8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8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8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8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8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8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8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8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8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8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8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8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8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8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8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8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8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8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8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8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8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8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8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8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8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8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8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8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8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8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8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8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8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8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8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8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8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8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8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8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8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8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8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8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8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8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8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8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8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8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8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8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8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8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8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8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8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8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8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8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8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8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8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8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8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8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8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8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8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8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8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8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8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8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8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8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8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8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8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8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8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8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8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8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8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8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8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8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8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8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8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8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8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8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8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8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8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8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8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8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8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8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8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8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8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8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8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8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8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8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8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8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8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8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8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8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8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8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8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8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8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8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8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8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8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8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8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8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8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8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8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8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8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8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8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8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8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8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8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8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8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8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8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8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8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8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8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8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8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8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8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8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8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8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8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8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8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8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8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8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8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8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8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8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8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8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8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8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8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8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8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8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8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8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8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8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8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8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8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8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8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8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8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8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8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8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8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8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8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8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8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8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8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8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8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8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8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8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8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8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8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8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8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8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8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8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8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8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8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8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8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8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8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1_1_1_1_1">
    <p:spTree>
      <p:nvGrpSpPr>
        <p:cNvPr id="4293" name="Shape 4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4" name="Google Shape;4294;p19"/>
          <p:cNvSpPr/>
          <p:nvPr/>
        </p:nvSpPr>
        <p:spPr>
          <a:xfrm rot="10800000">
            <a:off x="-92406" y="-232241"/>
            <a:ext cx="4151931" cy="3020066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5" name="Google Shape;4295;p19"/>
          <p:cNvSpPr/>
          <p:nvPr/>
        </p:nvSpPr>
        <p:spPr>
          <a:xfrm rot="10800000">
            <a:off x="2605774" y="244200"/>
            <a:ext cx="1255427" cy="115165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6" name="Google Shape;4296;p19"/>
          <p:cNvGrpSpPr/>
          <p:nvPr/>
        </p:nvGrpSpPr>
        <p:grpSpPr>
          <a:xfrm flipH="1">
            <a:off x="79785" y="1780770"/>
            <a:ext cx="5088677" cy="3304416"/>
            <a:chOff x="2595350" y="2182000"/>
            <a:chExt cx="3807750" cy="2472625"/>
          </a:xfrm>
        </p:grpSpPr>
        <p:sp>
          <p:nvSpPr>
            <p:cNvPr id="4297" name="Google Shape;4297;p19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9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9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9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9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9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9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9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9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9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9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9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9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9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9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9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9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9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9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9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9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9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9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9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9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9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9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9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9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9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9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9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9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9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9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9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9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9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9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9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9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9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9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9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9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9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9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9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9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9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9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9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9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9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9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9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9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9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9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9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9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9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9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9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9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9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9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9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9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9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9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9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9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9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9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9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9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9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9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9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9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9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9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9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73" name="Google Shape;4473;p19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>
            <a:off x="0" y="2370700"/>
            <a:ext cx="3818400" cy="296025"/>
          </a:xfrm>
          <a:prstGeom prst="rect">
            <a:avLst/>
          </a:prstGeom>
          <a:noFill/>
          <a:ln>
            <a:noFill/>
          </a:ln>
        </p:spPr>
      </p:pic>
      <p:sp>
        <p:nvSpPr>
          <p:cNvPr id="4474" name="Google Shape;4474;p19"/>
          <p:cNvSpPr txBox="1"/>
          <p:nvPr>
            <p:ph type="title"/>
          </p:nvPr>
        </p:nvSpPr>
        <p:spPr>
          <a:xfrm>
            <a:off x="711725" y="1812200"/>
            <a:ext cx="5153400" cy="4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75" name="Google Shape;4475;p19"/>
          <p:cNvSpPr txBox="1"/>
          <p:nvPr>
            <p:ph idx="1" type="subTitle"/>
          </p:nvPr>
        </p:nvSpPr>
        <p:spPr>
          <a:xfrm>
            <a:off x="711725" y="2606175"/>
            <a:ext cx="31548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5">
  <p:cSld name="CUSTOM_1_1_1_1_1_1">
    <p:spTree>
      <p:nvGrpSpPr>
        <p:cNvPr id="4476" name="Shape 4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7" name="Google Shape;4477;p20"/>
          <p:cNvSpPr/>
          <p:nvPr/>
        </p:nvSpPr>
        <p:spPr>
          <a:xfrm>
            <a:off x="5655575" y="2770275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8" name="Google Shape;4478;p20"/>
          <p:cNvSpPr/>
          <p:nvPr/>
        </p:nvSpPr>
        <p:spPr>
          <a:xfrm>
            <a:off x="4517050" y="3819828"/>
            <a:ext cx="4884844" cy="1370028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79" name="Google Shape;4479;p20"/>
          <p:cNvGrpSpPr/>
          <p:nvPr/>
        </p:nvGrpSpPr>
        <p:grpSpPr>
          <a:xfrm>
            <a:off x="3746308" y="57337"/>
            <a:ext cx="5334925" cy="3284579"/>
            <a:chOff x="2560325" y="1120400"/>
            <a:chExt cx="3842775" cy="2365900"/>
          </a:xfrm>
        </p:grpSpPr>
        <p:sp>
          <p:nvSpPr>
            <p:cNvPr id="4480" name="Google Shape;4480;p20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20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20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20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20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20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20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2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2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2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2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20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20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0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0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0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0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0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0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0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0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0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0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0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0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0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0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0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0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0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0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0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0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0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0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0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0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0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0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0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0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0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0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0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0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0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0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0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0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0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0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0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0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0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0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0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0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0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0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0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0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0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0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0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0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0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0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0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0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0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0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0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0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0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0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0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0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0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0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0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0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0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0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0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0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8" name="Google Shape;4648;p20"/>
          <p:cNvSpPr txBox="1"/>
          <p:nvPr>
            <p:ph type="title"/>
          </p:nvPr>
        </p:nvSpPr>
        <p:spPr>
          <a:xfrm>
            <a:off x="5893450" y="1718000"/>
            <a:ext cx="25386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649" name="Google Shape;4649;p20"/>
          <p:cNvPicPr preferRelativeResize="0"/>
          <p:nvPr/>
        </p:nvPicPr>
        <p:blipFill rotWithShape="1">
          <a:blip r:embed="rId2">
            <a:alphaModFix/>
          </a:blip>
          <a:srcRect b="32202" l="53217" r="3477" t="38206"/>
          <a:stretch/>
        </p:blipFill>
        <p:spPr>
          <a:xfrm rot="10800000">
            <a:off x="5316050" y="2422249"/>
            <a:ext cx="3827950" cy="2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650" name="Google Shape;4650;p20"/>
          <p:cNvSpPr txBox="1"/>
          <p:nvPr>
            <p:ph idx="1" type="subTitle"/>
          </p:nvPr>
        </p:nvSpPr>
        <p:spPr>
          <a:xfrm>
            <a:off x="5358075" y="2606175"/>
            <a:ext cx="30831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"/>
          <p:cNvPicPr preferRelativeResize="0"/>
          <p:nvPr/>
        </p:nvPicPr>
        <p:blipFill rotWithShape="1">
          <a:blip r:embed="rId2">
            <a:alphaModFix/>
          </a:blip>
          <a:srcRect b="33559" l="56434" r="3895" t="30808"/>
          <a:stretch/>
        </p:blipFill>
        <p:spPr>
          <a:xfrm rot="10800000">
            <a:off x="4378575" y="3531125"/>
            <a:ext cx="4778875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"/>
          <p:cNvSpPr/>
          <p:nvPr/>
        </p:nvSpPr>
        <p:spPr>
          <a:xfrm>
            <a:off x="-47625" y="1546225"/>
            <a:ext cx="4209390" cy="4783933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"/>
          <p:cNvSpPr/>
          <p:nvPr/>
        </p:nvSpPr>
        <p:spPr>
          <a:xfrm flipH="1">
            <a:off x="-91710" y="-118225"/>
            <a:ext cx="2691086" cy="2938217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"/>
          <p:cNvSpPr txBox="1"/>
          <p:nvPr>
            <p:ph type="title"/>
          </p:nvPr>
        </p:nvSpPr>
        <p:spPr>
          <a:xfrm>
            <a:off x="711725" y="2872400"/>
            <a:ext cx="4773900" cy="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5" name="Google Shape;345;p3"/>
          <p:cNvSpPr txBox="1"/>
          <p:nvPr>
            <p:ph hasCustomPrompt="1" idx="2" type="title"/>
          </p:nvPr>
        </p:nvSpPr>
        <p:spPr>
          <a:xfrm>
            <a:off x="711725" y="973025"/>
            <a:ext cx="1715100" cy="18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" name="Google Shape;346;p3"/>
          <p:cNvSpPr txBox="1"/>
          <p:nvPr>
            <p:ph idx="1" type="subTitle"/>
          </p:nvPr>
        </p:nvSpPr>
        <p:spPr>
          <a:xfrm>
            <a:off x="711725" y="3903138"/>
            <a:ext cx="4858800" cy="4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3"/>
          <p:cNvSpPr/>
          <p:nvPr/>
        </p:nvSpPr>
        <p:spPr>
          <a:xfrm flipH="1">
            <a:off x="9121100" y="143068"/>
            <a:ext cx="21305" cy="20438"/>
          </a:xfrm>
          <a:custGeom>
            <a:rect b="b" l="l" r="r" t="t"/>
            <a:pathLst>
              <a:path extrusionOk="0" h="801" w="835">
                <a:moveTo>
                  <a:pt x="34" y="334"/>
                </a:moveTo>
                <a:cubicBezTo>
                  <a:pt x="1" y="0"/>
                  <a:pt x="568" y="267"/>
                  <a:pt x="768" y="200"/>
                </a:cubicBezTo>
                <a:cubicBezTo>
                  <a:pt x="835" y="801"/>
                  <a:pt x="301" y="300"/>
                  <a:pt x="34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"/>
          <p:cNvSpPr/>
          <p:nvPr/>
        </p:nvSpPr>
        <p:spPr>
          <a:xfrm flipH="1">
            <a:off x="7205255" y="148171"/>
            <a:ext cx="11941" cy="8522"/>
          </a:xfrm>
          <a:custGeom>
            <a:rect b="b" l="l" r="r" t="t"/>
            <a:pathLst>
              <a:path extrusionOk="0" h="334" w="468">
                <a:moveTo>
                  <a:pt x="434" y="0"/>
                </a:moveTo>
                <a:lnTo>
                  <a:pt x="1" y="0"/>
                </a:lnTo>
                <a:lnTo>
                  <a:pt x="1" y="267"/>
                </a:lnTo>
                <a:cubicBezTo>
                  <a:pt x="301" y="334"/>
                  <a:pt x="468" y="267"/>
                  <a:pt x="434" y="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"/>
          <p:cNvSpPr/>
          <p:nvPr/>
        </p:nvSpPr>
        <p:spPr>
          <a:xfrm flipH="1">
            <a:off x="8465747" y="159244"/>
            <a:ext cx="31511" cy="36614"/>
          </a:xfrm>
          <a:custGeom>
            <a:rect b="b" l="l" r="r" t="t"/>
            <a:pathLst>
              <a:path extrusionOk="0" h="1435" w="1235">
                <a:moveTo>
                  <a:pt x="1235" y="867"/>
                </a:moveTo>
                <a:cubicBezTo>
                  <a:pt x="1235" y="0"/>
                  <a:pt x="0" y="234"/>
                  <a:pt x="67" y="1034"/>
                </a:cubicBezTo>
                <a:cubicBezTo>
                  <a:pt x="501" y="1434"/>
                  <a:pt x="868" y="934"/>
                  <a:pt x="1235" y="8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"/>
          <p:cNvSpPr/>
          <p:nvPr/>
        </p:nvSpPr>
        <p:spPr>
          <a:xfrm flipH="1">
            <a:off x="9121942" y="166031"/>
            <a:ext cx="16202" cy="15360"/>
          </a:xfrm>
          <a:custGeom>
            <a:rect b="b" l="l" r="r" t="t"/>
            <a:pathLst>
              <a:path extrusionOk="0" h="602" w="635">
                <a:moveTo>
                  <a:pt x="0" y="468"/>
                </a:moveTo>
                <a:cubicBezTo>
                  <a:pt x="634" y="601"/>
                  <a:pt x="34" y="1"/>
                  <a:pt x="0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"/>
          <p:cNvSpPr/>
          <p:nvPr/>
        </p:nvSpPr>
        <p:spPr>
          <a:xfrm flipH="1">
            <a:off x="8934713" y="197542"/>
            <a:ext cx="45978" cy="43427"/>
          </a:xfrm>
          <a:custGeom>
            <a:rect b="b" l="l" r="r" t="t"/>
            <a:pathLst>
              <a:path extrusionOk="0" h="1702" w="1802">
                <a:moveTo>
                  <a:pt x="1468" y="1401"/>
                </a:moveTo>
                <a:cubicBezTo>
                  <a:pt x="1802" y="367"/>
                  <a:pt x="101" y="0"/>
                  <a:pt x="1" y="1134"/>
                </a:cubicBezTo>
                <a:cubicBezTo>
                  <a:pt x="568" y="1201"/>
                  <a:pt x="935" y="1701"/>
                  <a:pt x="1468" y="1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"/>
          <p:cNvSpPr/>
          <p:nvPr/>
        </p:nvSpPr>
        <p:spPr>
          <a:xfrm flipH="1">
            <a:off x="6870779" y="201778"/>
            <a:ext cx="11074" cy="22173"/>
          </a:xfrm>
          <a:custGeom>
            <a:rect b="b" l="l" r="r" t="t"/>
            <a:pathLst>
              <a:path extrusionOk="0" h="869" w="434">
                <a:moveTo>
                  <a:pt x="0" y="234"/>
                </a:moveTo>
                <a:lnTo>
                  <a:pt x="0" y="635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"/>
          <p:cNvSpPr/>
          <p:nvPr/>
        </p:nvSpPr>
        <p:spPr>
          <a:xfrm flipH="1">
            <a:off x="6827353" y="223925"/>
            <a:ext cx="18754" cy="23857"/>
          </a:xfrm>
          <a:custGeom>
            <a:rect b="b" l="l" r="r" t="t"/>
            <a:pathLst>
              <a:path extrusionOk="0" h="935" w="735">
                <a:moveTo>
                  <a:pt x="534" y="834"/>
                </a:moveTo>
                <a:cubicBezTo>
                  <a:pt x="734" y="601"/>
                  <a:pt x="734" y="0"/>
                  <a:pt x="234" y="100"/>
                </a:cubicBezTo>
                <a:cubicBezTo>
                  <a:pt x="0" y="300"/>
                  <a:pt x="0" y="934"/>
                  <a:pt x="534" y="8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"/>
          <p:cNvSpPr/>
          <p:nvPr/>
        </p:nvSpPr>
        <p:spPr>
          <a:xfrm flipH="1">
            <a:off x="7303131" y="230737"/>
            <a:ext cx="52791" cy="56184"/>
          </a:xfrm>
          <a:custGeom>
            <a:rect b="b" l="l" r="r" t="t"/>
            <a:pathLst>
              <a:path extrusionOk="0" h="2202" w="2069">
                <a:moveTo>
                  <a:pt x="1468" y="2168"/>
                </a:moveTo>
                <a:cubicBezTo>
                  <a:pt x="1368" y="1401"/>
                  <a:pt x="2068" y="1468"/>
                  <a:pt x="1902" y="701"/>
                </a:cubicBezTo>
                <a:cubicBezTo>
                  <a:pt x="801" y="0"/>
                  <a:pt x="0" y="2202"/>
                  <a:pt x="1468" y="2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"/>
          <p:cNvSpPr/>
          <p:nvPr/>
        </p:nvSpPr>
        <p:spPr>
          <a:xfrm flipH="1">
            <a:off x="6844397" y="303072"/>
            <a:ext cx="14493" cy="17044"/>
          </a:xfrm>
          <a:custGeom>
            <a:rect b="b" l="l" r="r" t="t"/>
            <a:pathLst>
              <a:path extrusionOk="0" h="668" w="568">
                <a:moveTo>
                  <a:pt x="435" y="668"/>
                </a:moveTo>
                <a:cubicBezTo>
                  <a:pt x="568" y="334"/>
                  <a:pt x="68" y="0"/>
                  <a:pt x="1" y="367"/>
                </a:cubicBezTo>
                <a:cubicBezTo>
                  <a:pt x="201" y="401"/>
                  <a:pt x="234" y="601"/>
                  <a:pt x="435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"/>
          <p:cNvSpPr/>
          <p:nvPr/>
        </p:nvSpPr>
        <p:spPr>
          <a:xfrm flipH="1">
            <a:off x="8224018" y="309885"/>
            <a:ext cx="21305" cy="20438"/>
          </a:xfrm>
          <a:custGeom>
            <a:rect b="b" l="l" r="r" t="t"/>
            <a:pathLst>
              <a:path extrusionOk="0" h="801" w="835">
                <a:moveTo>
                  <a:pt x="734" y="667"/>
                </a:moveTo>
                <a:cubicBezTo>
                  <a:pt x="834" y="34"/>
                  <a:pt x="167" y="0"/>
                  <a:pt x="0" y="401"/>
                </a:cubicBezTo>
                <a:cubicBezTo>
                  <a:pt x="267" y="434"/>
                  <a:pt x="267" y="801"/>
                  <a:pt x="734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"/>
          <p:cNvSpPr/>
          <p:nvPr/>
        </p:nvSpPr>
        <p:spPr>
          <a:xfrm flipH="1">
            <a:off x="7006953" y="304782"/>
            <a:ext cx="20438" cy="15335"/>
          </a:xfrm>
          <a:custGeom>
            <a:rect b="b" l="l" r="r" t="t"/>
            <a:pathLst>
              <a:path extrusionOk="0" h="601" w="801">
                <a:moveTo>
                  <a:pt x="0" y="434"/>
                </a:moveTo>
                <a:cubicBezTo>
                  <a:pt x="801" y="601"/>
                  <a:pt x="167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"/>
          <p:cNvSpPr/>
          <p:nvPr/>
        </p:nvSpPr>
        <p:spPr>
          <a:xfrm flipH="1">
            <a:off x="9010467" y="320091"/>
            <a:ext cx="48530" cy="35772"/>
          </a:xfrm>
          <a:custGeom>
            <a:rect b="b" l="l" r="r" t="t"/>
            <a:pathLst>
              <a:path extrusionOk="0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"/>
          <p:cNvSpPr/>
          <p:nvPr/>
        </p:nvSpPr>
        <p:spPr>
          <a:xfrm flipH="1">
            <a:off x="9010467" y="320091"/>
            <a:ext cx="48530" cy="35772"/>
          </a:xfrm>
          <a:custGeom>
            <a:rect b="b" l="l" r="r" t="t"/>
            <a:pathLst>
              <a:path extrusionOk="0" fill="none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"/>
          <p:cNvSpPr/>
          <p:nvPr/>
        </p:nvSpPr>
        <p:spPr>
          <a:xfrm flipH="1">
            <a:off x="7303131" y="330297"/>
            <a:ext cx="14493" cy="11941"/>
          </a:xfrm>
          <a:custGeom>
            <a:rect b="b" l="l" r="r" t="t"/>
            <a:pathLst>
              <a:path extrusionOk="0" h="468" w="568">
                <a:moveTo>
                  <a:pt x="100" y="34"/>
                </a:moveTo>
                <a:cubicBezTo>
                  <a:pt x="0" y="401"/>
                  <a:pt x="401" y="301"/>
                  <a:pt x="534" y="468"/>
                </a:cubicBezTo>
                <a:cubicBezTo>
                  <a:pt x="567" y="134"/>
                  <a:pt x="434" y="1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"/>
          <p:cNvSpPr/>
          <p:nvPr/>
        </p:nvSpPr>
        <p:spPr>
          <a:xfrm flipH="1">
            <a:off x="7258020" y="337977"/>
            <a:ext cx="17044" cy="12783"/>
          </a:xfrm>
          <a:custGeom>
            <a:rect b="b" l="l" r="r" t="t"/>
            <a:pathLst>
              <a:path extrusionOk="0" h="501" w="668">
                <a:moveTo>
                  <a:pt x="67" y="33"/>
                </a:moveTo>
                <a:cubicBezTo>
                  <a:pt x="0" y="434"/>
                  <a:pt x="267" y="500"/>
                  <a:pt x="634" y="467"/>
                </a:cubicBezTo>
                <a:cubicBezTo>
                  <a:pt x="667" y="100"/>
                  <a:pt x="434" y="0"/>
                  <a:pt x="67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"/>
          <p:cNvSpPr/>
          <p:nvPr/>
        </p:nvSpPr>
        <p:spPr>
          <a:xfrm flipH="1">
            <a:off x="7554199" y="321800"/>
            <a:ext cx="27276" cy="45978"/>
          </a:xfrm>
          <a:custGeom>
            <a:rect b="b" l="l" r="r" t="t"/>
            <a:pathLst>
              <a:path extrusionOk="0" h="1802" w="1069">
                <a:moveTo>
                  <a:pt x="1068" y="1234"/>
                </a:moveTo>
                <a:cubicBezTo>
                  <a:pt x="668" y="0"/>
                  <a:pt x="1" y="1802"/>
                  <a:pt x="1068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"/>
          <p:cNvSpPr/>
          <p:nvPr/>
        </p:nvSpPr>
        <p:spPr>
          <a:xfrm flipH="1">
            <a:off x="7367811" y="340528"/>
            <a:ext cx="14493" cy="18728"/>
          </a:xfrm>
          <a:custGeom>
            <a:rect b="b" l="l" r="r" t="t"/>
            <a:pathLst>
              <a:path extrusionOk="0" h="734" w="568">
                <a:moveTo>
                  <a:pt x="434" y="634"/>
                </a:moveTo>
                <a:cubicBezTo>
                  <a:pt x="567" y="334"/>
                  <a:pt x="67" y="0"/>
                  <a:pt x="0" y="367"/>
                </a:cubicBezTo>
                <a:cubicBezTo>
                  <a:pt x="234" y="367"/>
                  <a:pt x="134" y="734"/>
                  <a:pt x="4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"/>
          <p:cNvSpPr/>
          <p:nvPr/>
        </p:nvSpPr>
        <p:spPr>
          <a:xfrm flipH="1">
            <a:off x="8599369" y="348183"/>
            <a:ext cx="18754" cy="19596"/>
          </a:xfrm>
          <a:custGeom>
            <a:rect b="b" l="l" r="r" t="t"/>
            <a:pathLst>
              <a:path extrusionOk="0" h="768" w="735">
                <a:moveTo>
                  <a:pt x="735" y="334"/>
                </a:moveTo>
                <a:cubicBezTo>
                  <a:pt x="634" y="267"/>
                  <a:pt x="34" y="0"/>
                  <a:pt x="1" y="334"/>
                </a:cubicBezTo>
                <a:cubicBezTo>
                  <a:pt x="234" y="267"/>
                  <a:pt x="601" y="768"/>
                  <a:pt x="7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"/>
          <p:cNvSpPr/>
          <p:nvPr/>
        </p:nvSpPr>
        <p:spPr>
          <a:xfrm flipH="1">
            <a:off x="7507404" y="352444"/>
            <a:ext cx="30669" cy="20438"/>
          </a:xfrm>
          <a:custGeom>
            <a:rect b="b" l="l" r="r" t="t"/>
            <a:pathLst>
              <a:path extrusionOk="0" h="801" w="1202">
                <a:moveTo>
                  <a:pt x="1135" y="334"/>
                </a:moveTo>
                <a:cubicBezTo>
                  <a:pt x="735" y="0"/>
                  <a:pt x="1" y="200"/>
                  <a:pt x="401" y="767"/>
                </a:cubicBezTo>
                <a:cubicBezTo>
                  <a:pt x="835" y="801"/>
                  <a:pt x="1202" y="801"/>
                  <a:pt x="11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"/>
          <p:cNvSpPr/>
          <p:nvPr/>
        </p:nvSpPr>
        <p:spPr>
          <a:xfrm flipH="1">
            <a:off x="8499784" y="401790"/>
            <a:ext cx="23015" cy="19621"/>
          </a:xfrm>
          <a:custGeom>
            <a:rect b="b" l="l" r="r" t="t"/>
            <a:pathLst>
              <a:path extrusionOk="0" h="769" w="902">
                <a:moveTo>
                  <a:pt x="768" y="735"/>
                </a:moveTo>
                <a:cubicBezTo>
                  <a:pt x="901" y="401"/>
                  <a:pt x="701" y="34"/>
                  <a:pt x="368" y="1"/>
                </a:cubicBezTo>
                <a:cubicBezTo>
                  <a:pt x="1" y="334"/>
                  <a:pt x="301" y="768"/>
                  <a:pt x="768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"/>
          <p:cNvSpPr/>
          <p:nvPr/>
        </p:nvSpPr>
        <p:spPr>
          <a:xfrm flipH="1">
            <a:off x="8608733" y="419676"/>
            <a:ext cx="26408" cy="22989"/>
          </a:xfrm>
          <a:custGeom>
            <a:rect b="b" l="l" r="r" t="t"/>
            <a:pathLst>
              <a:path extrusionOk="0" h="901" w="1035">
                <a:moveTo>
                  <a:pt x="935" y="334"/>
                </a:moveTo>
                <a:cubicBezTo>
                  <a:pt x="968" y="0"/>
                  <a:pt x="434" y="267"/>
                  <a:pt x="201" y="167"/>
                </a:cubicBezTo>
                <a:cubicBezTo>
                  <a:pt x="1" y="634"/>
                  <a:pt x="1035" y="901"/>
                  <a:pt x="9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"/>
          <p:cNvSpPr/>
          <p:nvPr/>
        </p:nvSpPr>
        <p:spPr>
          <a:xfrm flipH="1">
            <a:off x="9033431" y="435852"/>
            <a:ext cx="22147" cy="16177"/>
          </a:xfrm>
          <a:custGeom>
            <a:rect b="b" l="l" r="r" t="t"/>
            <a:pathLst>
              <a:path extrusionOk="0" h="634" w="868">
                <a:moveTo>
                  <a:pt x="0" y="0"/>
                </a:moveTo>
                <a:cubicBezTo>
                  <a:pt x="0" y="467"/>
                  <a:pt x="334" y="634"/>
                  <a:pt x="867" y="567"/>
                </a:cubicBezTo>
                <a:cubicBezTo>
                  <a:pt x="867" y="100"/>
                  <a:pt x="4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"/>
          <p:cNvSpPr/>
          <p:nvPr/>
        </p:nvSpPr>
        <p:spPr>
          <a:xfrm flipH="1">
            <a:off x="8988320" y="436694"/>
            <a:ext cx="26408" cy="28960"/>
          </a:xfrm>
          <a:custGeom>
            <a:rect b="b" l="l" r="r" t="t"/>
            <a:pathLst>
              <a:path extrusionOk="0" h="1135" w="1035">
                <a:moveTo>
                  <a:pt x="1034" y="701"/>
                </a:moveTo>
                <a:cubicBezTo>
                  <a:pt x="1001" y="334"/>
                  <a:pt x="934" y="0"/>
                  <a:pt x="434" y="101"/>
                </a:cubicBezTo>
                <a:cubicBezTo>
                  <a:pt x="0" y="501"/>
                  <a:pt x="634" y="1135"/>
                  <a:pt x="10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"/>
          <p:cNvSpPr/>
          <p:nvPr/>
        </p:nvSpPr>
        <p:spPr>
          <a:xfrm flipH="1">
            <a:off x="9122810" y="443507"/>
            <a:ext cx="18728" cy="19596"/>
          </a:xfrm>
          <a:custGeom>
            <a:rect b="b" l="l" r="r" t="t"/>
            <a:pathLst>
              <a:path extrusionOk="0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"/>
          <p:cNvSpPr/>
          <p:nvPr/>
        </p:nvSpPr>
        <p:spPr>
          <a:xfrm flipH="1">
            <a:off x="9122810" y="443507"/>
            <a:ext cx="18728" cy="19596"/>
          </a:xfrm>
          <a:custGeom>
            <a:rect b="b" l="l" r="r" t="t"/>
            <a:pathLst>
              <a:path extrusionOk="0" fill="none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"/>
          <p:cNvSpPr/>
          <p:nvPr/>
        </p:nvSpPr>
        <p:spPr>
          <a:xfrm flipH="1">
            <a:off x="9088747" y="446900"/>
            <a:ext cx="11941" cy="11941"/>
          </a:xfrm>
          <a:custGeom>
            <a:rect b="b" l="l" r="r" t="t"/>
            <a:pathLst>
              <a:path extrusionOk="0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"/>
          <p:cNvSpPr/>
          <p:nvPr/>
        </p:nvSpPr>
        <p:spPr>
          <a:xfrm flipH="1">
            <a:off x="9088747" y="446900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"/>
          <p:cNvSpPr/>
          <p:nvPr/>
        </p:nvSpPr>
        <p:spPr>
          <a:xfrm flipH="1">
            <a:off x="8416376" y="446058"/>
            <a:ext cx="26408" cy="22147"/>
          </a:xfrm>
          <a:custGeom>
            <a:rect b="b" l="l" r="r" t="t"/>
            <a:pathLst>
              <a:path extrusionOk="0" h="868" w="1035">
                <a:moveTo>
                  <a:pt x="1034" y="467"/>
                </a:moveTo>
                <a:cubicBezTo>
                  <a:pt x="801" y="234"/>
                  <a:pt x="300" y="0"/>
                  <a:pt x="0" y="334"/>
                </a:cubicBezTo>
                <a:lnTo>
                  <a:pt x="0" y="768"/>
                </a:lnTo>
                <a:cubicBezTo>
                  <a:pt x="401" y="734"/>
                  <a:pt x="1001" y="868"/>
                  <a:pt x="1034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"/>
          <p:cNvSpPr/>
          <p:nvPr/>
        </p:nvSpPr>
        <p:spPr>
          <a:xfrm flipH="1">
            <a:off x="9066626" y="465628"/>
            <a:ext cx="30669" cy="15360"/>
          </a:xfrm>
          <a:custGeom>
            <a:rect b="b" l="l" r="r" t="t"/>
            <a:pathLst>
              <a:path extrusionOk="0" h="602" w="1202">
                <a:moveTo>
                  <a:pt x="1035" y="1"/>
                </a:moveTo>
                <a:lnTo>
                  <a:pt x="167" y="1"/>
                </a:lnTo>
                <a:cubicBezTo>
                  <a:pt x="1" y="601"/>
                  <a:pt x="1201" y="601"/>
                  <a:pt x="1035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"/>
          <p:cNvSpPr/>
          <p:nvPr/>
        </p:nvSpPr>
        <p:spPr>
          <a:xfrm flipH="1">
            <a:off x="7326120" y="461367"/>
            <a:ext cx="42585" cy="54500"/>
          </a:xfrm>
          <a:custGeom>
            <a:rect b="b" l="l" r="r" t="t"/>
            <a:pathLst>
              <a:path extrusionOk="0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"/>
          <p:cNvSpPr/>
          <p:nvPr/>
        </p:nvSpPr>
        <p:spPr>
          <a:xfrm flipH="1">
            <a:off x="7326120" y="461367"/>
            <a:ext cx="42585" cy="54500"/>
          </a:xfrm>
          <a:custGeom>
            <a:rect b="b" l="l" r="r" t="t"/>
            <a:pathLst>
              <a:path extrusionOk="0" fill="none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"/>
          <p:cNvSpPr/>
          <p:nvPr/>
        </p:nvSpPr>
        <p:spPr>
          <a:xfrm flipH="1">
            <a:off x="8586612" y="474992"/>
            <a:ext cx="14493" cy="16202"/>
          </a:xfrm>
          <a:custGeom>
            <a:rect b="b" l="l" r="r" t="t"/>
            <a:pathLst>
              <a:path extrusionOk="0" h="635" w="568">
                <a:moveTo>
                  <a:pt x="334" y="634"/>
                </a:moveTo>
                <a:cubicBezTo>
                  <a:pt x="568" y="434"/>
                  <a:pt x="501" y="1"/>
                  <a:pt x="34" y="67"/>
                </a:cubicBezTo>
                <a:cubicBezTo>
                  <a:pt x="1" y="401"/>
                  <a:pt x="68" y="601"/>
                  <a:pt x="3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"/>
          <p:cNvSpPr/>
          <p:nvPr/>
        </p:nvSpPr>
        <p:spPr>
          <a:xfrm flipH="1">
            <a:off x="8293827" y="501375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34" y="1"/>
                  <a:pt x="134" y="67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"/>
          <p:cNvSpPr/>
          <p:nvPr/>
        </p:nvSpPr>
        <p:spPr>
          <a:xfrm flipH="1">
            <a:off x="8568726" y="517552"/>
            <a:ext cx="17044" cy="11941"/>
          </a:xfrm>
          <a:custGeom>
            <a:rect b="b" l="l" r="r" t="t"/>
            <a:pathLst>
              <a:path extrusionOk="0" h="468" w="668">
                <a:moveTo>
                  <a:pt x="634" y="434"/>
                </a:moveTo>
                <a:cubicBezTo>
                  <a:pt x="667" y="67"/>
                  <a:pt x="300" y="67"/>
                  <a:pt x="34" y="0"/>
                </a:cubicBezTo>
                <a:cubicBezTo>
                  <a:pt x="0" y="401"/>
                  <a:pt x="234" y="467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"/>
          <p:cNvSpPr/>
          <p:nvPr/>
        </p:nvSpPr>
        <p:spPr>
          <a:xfrm flipH="1">
            <a:off x="6742260" y="491169"/>
            <a:ext cx="56184" cy="119181"/>
          </a:xfrm>
          <a:custGeom>
            <a:rect b="b" l="l" r="r" t="t"/>
            <a:pathLst>
              <a:path extrusionOk="0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"/>
          <p:cNvSpPr/>
          <p:nvPr/>
        </p:nvSpPr>
        <p:spPr>
          <a:xfrm flipH="1">
            <a:off x="6742260" y="491169"/>
            <a:ext cx="56184" cy="119181"/>
          </a:xfrm>
          <a:custGeom>
            <a:rect b="b" l="l" r="r" t="t"/>
            <a:pathLst>
              <a:path extrusionOk="0" fill="none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"/>
          <p:cNvSpPr/>
          <p:nvPr/>
        </p:nvSpPr>
        <p:spPr>
          <a:xfrm flipH="1">
            <a:off x="7475918" y="496272"/>
            <a:ext cx="113210" cy="85144"/>
          </a:xfrm>
          <a:custGeom>
            <a:rect b="b" l="l" r="r" t="t"/>
            <a:pathLst>
              <a:path extrusionOk="0" h="3337" w="4437">
                <a:moveTo>
                  <a:pt x="501" y="3336"/>
                </a:moveTo>
                <a:cubicBezTo>
                  <a:pt x="4437" y="3269"/>
                  <a:pt x="0" y="0"/>
                  <a:pt x="501" y="33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"/>
          <p:cNvSpPr/>
          <p:nvPr/>
        </p:nvSpPr>
        <p:spPr>
          <a:xfrm flipH="1">
            <a:off x="8659789" y="549879"/>
            <a:ext cx="15360" cy="15360"/>
          </a:xfrm>
          <a:custGeom>
            <a:rect b="b" l="l" r="r" t="t"/>
            <a:pathLst>
              <a:path extrusionOk="0" h="602" w="602">
                <a:moveTo>
                  <a:pt x="601" y="201"/>
                </a:moveTo>
                <a:cubicBezTo>
                  <a:pt x="401" y="168"/>
                  <a:pt x="334" y="1"/>
                  <a:pt x="34" y="68"/>
                </a:cubicBezTo>
                <a:cubicBezTo>
                  <a:pt x="1" y="468"/>
                  <a:pt x="601" y="601"/>
                  <a:pt x="6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"/>
          <p:cNvSpPr/>
          <p:nvPr/>
        </p:nvSpPr>
        <p:spPr>
          <a:xfrm flipH="1">
            <a:off x="8745749" y="553298"/>
            <a:ext cx="19621" cy="17044"/>
          </a:xfrm>
          <a:custGeom>
            <a:rect b="b" l="l" r="r" t="t"/>
            <a:pathLst>
              <a:path extrusionOk="0" h="668" w="769">
                <a:moveTo>
                  <a:pt x="768" y="201"/>
                </a:moveTo>
                <a:cubicBezTo>
                  <a:pt x="568" y="67"/>
                  <a:pt x="301" y="0"/>
                  <a:pt x="34" y="67"/>
                </a:cubicBezTo>
                <a:cubicBezTo>
                  <a:pt x="1" y="534"/>
                  <a:pt x="735" y="668"/>
                  <a:pt x="7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"/>
          <p:cNvSpPr/>
          <p:nvPr/>
        </p:nvSpPr>
        <p:spPr>
          <a:xfrm flipH="1">
            <a:off x="8543185" y="560953"/>
            <a:ext cx="19621" cy="20463"/>
          </a:xfrm>
          <a:custGeom>
            <a:rect b="b" l="l" r="r" t="t"/>
            <a:pathLst>
              <a:path extrusionOk="0" h="802" w="769">
                <a:moveTo>
                  <a:pt x="601" y="634"/>
                </a:moveTo>
                <a:cubicBezTo>
                  <a:pt x="768" y="267"/>
                  <a:pt x="101" y="1"/>
                  <a:pt x="1" y="368"/>
                </a:cubicBezTo>
                <a:cubicBezTo>
                  <a:pt x="234" y="401"/>
                  <a:pt x="134" y="801"/>
                  <a:pt x="6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"/>
          <p:cNvSpPr/>
          <p:nvPr/>
        </p:nvSpPr>
        <p:spPr>
          <a:xfrm flipH="1">
            <a:off x="8375526" y="557559"/>
            <a:ext cx="81725" cy="75754"/>
          </a:xfrm>
          <a:custGeom>
            <a:rect b="b" l="l" r="r" t="t"/>
            <a:pathLst>
              <a:path extrusionOk="0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"/>
          <p:cNvSpPr/>
          <p:nvPr/>
        </p:nvSpPr>
        <p:spPr>
          <a:xfrm flipH="1">
            <a:off x="8375526" y="557559"/>
            <a:ext cx="81725" cy="75754"/>
          </a:xfrm>
          <a:custGeom>
            <a:rect b="b" l="l" r="r" t="t"/>
            <a:pathLst>
              <a:path extrusionOk="0" fill="none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"/>
          <p:cNvSpPr/>
          <p:nvPr/>
        </p:nvSpPr>
        <p:spPr>
          <a:xfrm flipH="1">
            <a:off x="8941526" y="549879"/>
            <a:ext cx="80857" cy="72386"/>
          </a:xfrm>
          <a:custGeom>
            <a:rect b="b" l="l" r="r" t="t"/>
            <a:pathLst>
              <a:path extrusionOk="0" h="2837" w="3169">
                <a:moveTo>
                  <a:pt x="2802" y="2836"/>
                </a:moveTo>
                <a:cubicBezTo>
                  <a:pt x="2035" y="2369"/>
                  <a:pt x="3169" y="2002"/>
                  <a:pt x="3102" y="1802"/>
                </a:cubicBezTo>
                <a:cubicBezTo>
                  <a:pt x="2302" y="1"/>
                  <a:pt x="0" y="2770"/>
                  <a:pt x="2802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"/>
          <p:cNvSpPr/>
          <p:nvPr/>
        </p:nvSpPr>
        <p:spPr>
          <a:xfrm flipH="1">
            <a:off x="7355896" y="583074"/>
            <a:ext cx="22147" cy="15360"/>
          </a:xfrm>
          <a:custGeom>
            <a:rect b="b" l="l" r="r" t="t"/>
            <a:pathLst>
              <a:path extrusionOk="0" h="602" w="868">
                <a:moveTo>
                  <a:pt x="133" y="368"/>
                </a:moveTo>
                <a:cubicBezTo>
                  <a:pt x="567" y="368"/>
                  <a:pt x="434" y="601"/>
                  <a:pt x="734" y="368"/>
                </a:cubicBezTo>
                <a:cubicBezTo>
                  <a:pt x="867" y="1"/>
                  <a:pt x="0" y="1"/>
                  <a:pt x="133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"/>
          <p:cNvSpPr/>
          <p:nvPr/>
        </p:nvSpPr>
        <p:spPr>
          <a:xfrm flipH="1">
            <a:off x="9111736" y="591596"/>
            <a:ext cx="18754" cy="21305"/>
          </a:xfrm>
          <a:custGeom>
            <a:rect b="b" l="l" r="r" t="t"/>
            <a:pathLst>
              <a:path extrusionOk="0" h="835" w="735">
                <a:moveTo>
                  <a:pt x="735" y="467"/>
                </a:moveTo>
                <a:cubicBezTo>
                  <a:pt x="501" y="401"/>
                  <a:pt x="601" y="0"/>
                  <a:pt x="167" y="167"/>
                </a:cubicBezTo>
                <a:cubicBezTo>
                  <a:pt x="1" y="534"/>
                  <a:pt x="634" y="8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"/>
          <p:cNvSpPr/>
          <p:nvPr/>
        </p:nvSpPr>
        <p:spPr>
          <a:xfrm flipH="1">
            <a:off x="8465747" y="594148"/>
            <a:ext cx="29802" cy="24699"/>
          </a:xfrm>
          <a:custGeom>
            <a:rect b="b" l="l" r="r" t="t"/>
            <a:pathLst>
              <a:path extrusionOk="0" h="968" w="1168">
                <a:moveTo>
                  <a:pt x="0" y="668"/>
                </a:moveTo>
                <a:cubicBezTo>
                  <a:pt x="234" y="868"/>
                  <a:pt x="1168" y="968"/>
                  <a:pt x="1168" y="501"/>
                </a:cubicBezTo>
                <a:cubicBezTo>
                  <a:pt x="634" y="401"/>
                  <a:pt x="200" y="1"/>
                  <a:pt x="0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"/>
          <p:cNvSpPr/>
          <p:nvPr/>
        </p:nvSpPr>
        <p:spPr>
          <a:xfrm flipH="1">
            <a:off x="7202704" y="635865"/>
            <a:ext cx="34063" cy="19596"/>
          </a:xfrm>
          <a:custGeom>
            <a:rect b="b" l="l" r="r" t="t"/>
            <a:pathLst>
              <a:path extrusionOk="0" h="768" w="1335">
                <a:moveTo>
                  <a:pt x="1335" y="33"/>
                </a:moveTo>
                <a:cubicBezTo>
                  <a:pt x="701" y="0"/>
                  <a:pt x="167" y="33"/>
                  <a:pt x="0" y="467"/>
                </a:cubicBezTo>
                <a:cubicBezTo>
                  <a:pt x="434" y="767"/>
                  <a:pt x="1268" y="534"/>
                  <a:pt x="1335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"/>
          <p:cNvSpPr/>
          <p:nvPr/>
        </p:nvSpPr>
        <p:spPr>
          <a:xfrm flipH="1">
            <a:off x="8698087" y="643519"/>
            <a:ext cx="28985" cy="22989"/>
          </a:xfrm>
          <a:custGeom>
            <a:rect b="b" l="l" r="r" t="t"/>
            <a:pathLst>
              <a:path extrusionOk="0" h="901" w="1136">
                <a:moveTo>
                  <a:pt x="902" y="767"/>
                </a:moveTo>
                <a:cubicBezTo>
                  <a:pt x="1135" y="100"/>
                  <a:pt x="68" y="0"/>
                  <a:pt x="1" y="501"/>
                </a:cubicBezTo>
                <a:cubicBezTo>
                  <a:pt x="268" y="601"/>
                  <a:pt x="368" y="901"/>
                  <a:pt x="902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"/>
          <p:cNvSpPr/>
          <p:nvPr/>
        </p:nvSpPr>
        <p:spPr>
          <a:xfrm flipH="1">
            <a:off x="8759374" y="656277"/>
            <a:ext cx="27276" cy="22147"/>
          </a:xfrm>
          <a:custGeom>
            <a:rect b="b" l="l" r="r" t="t"/>
            <a:pathLst>
              <a:path extrusionOk="0" h="868" w="1069">
                <a:moveTo>
                  <a:pt x="1035" y="701"/>
                </a:moveTo>
                <a:cubicBezTo>
                  <a:pt x="1068" y="201"/>
                  <a:pt x="335" y="1"/>
                  <a:pt x="1" y="301"/>
                </a:cubicBezTo>
                <a:cubicBezTo>
                  <a:pt x="34" y="868"/>
                  <a:pt x="668" y="868"/>
                  <a:pt x="1035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"/>
          <p:cNvSpPr/>
          <p:nvPr/>
        </p:nvSpPr>
        <p:spPr>
          <a:xfrm flipH="1">
            <a:off x="7694633" y="662247"/>
            <a:ext cx="19621" cy="14493"/>
          </a:xfrm>
          <a:custGeom>
            <a:rect b="b" l="l" r="r" t="t"/>
            <a:pathLst>
              <a:path extrusionOk="0" h="568" w="769">
                <a:moveTo>
                  <a:pt x="735" y="467"/>
                </a:moveTo>
                <a:cubicBezTo>
                  <a:pt x="768" y="100"/>
                  <a:pt x="535" y="0"/>
                  <a:pt x="134" y="67"/>
                </a:cubicBezTo>
                <a:cubicBezTo>
                  <a:pt x="1" y="567"/>
                  <a:pt x="335" y="5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"/>
          <p:cNvSpPr/>
          <p:nvPr/>
        </p:nvSpPr>
        <p:spPr>
          <a:xfrm flipH="1">
            <a:off x="6881827" y="667350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34"/>
                  <a:pt x="167" y="467"/>
                  <a:pt x="4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"/>
          <p:cNvSpPr/>
          <p:nvPr/>
        </p:nvSpPr>
        <p:spPr>
          <a:xfrm flipH="1">
            <a:off x="7852954" y="667350"/>
            <a:ext cx="34905" cy="29802"/>
          </a:xfrm>
          <a:custGeom>
            <a:rect b="b" l="l" r="r" t="t"/>
            <a:pathLst>
              <a:path extrusionOk="0" h="1168" w="1368">
                <a:moveTo>
                  <a:pt x="1234" y="267"/>
                </a:moveTo>
                <a:cubicBezTo>
                  <a:pt x="967" y="0"/>
                  <a:pt x="534" y="200"/>
                  <a:pt x="200" y="267"/>
                </a:cubicBezTo>
                <a:cubicBezTo>
                  <a:pt x="0" y="1168"/>
                  <a:pt x="1368" y="934"/>
                  <a:pt x="12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"/>
          <p:cNvSpPr/>
          <p:nvPr/>
        </p:nvSpPr>
        <p:spPr>
          <a:xfrm flipH="1">
            <a:off x="8936397" y="693733"/>
            <a:ext cx="29827" cy="33221"/>
          </a:xfrm>
          <a:custGeom>
            <a:rect b="b" l="l" r="r" t="t"/>
            <a:pathLst>
              <a:path extrusionOk="0" h="1302" w="1169">
                <a:moveTo>
                  <a:pt x="1" y="434"/>
                </a:moveTo>
                <a:cubicBezTo>
                  <a:pt x="1" y="934"/>
                  <a:pt x="668" y="1301"/>
                  <a:pt x="1035" y="1001"/>
                </a:cubicBezTo>
                <a:cubicBezTo>
                  <a:pt x="1168" y="401"/>
                  <a:pt x="468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"/>
          <p:cNvSpPr/>
          <p:nvPr/>
        </p:nvSpPr>
        <p:spPr>
          <a:xfrm flipH="1">
            <a:off x="7995940" y="711593"/>
            <a:ext cx="19596" cy="17044"/>
          </a:xfrm>
          <a:custGeom>
            <a:rect b="b" l="l" r="r" t="t"/>
            <a:pathLst>
              <a:path extrusionOk="0" h="668" w="768">
                <a:moveTo>
                  <a:pt x="67" y="1"/>
                </a:moveTo>
                <a:cubicBezTo>
                  <a:pt x="1" y="468"/>
                  <a:pt x="201" y="668"/>
                  <a:pt x="668" y="601"/>
                </a:cubicBezTo>
                <a:cubicBezTo>
                  <a:pt x="768" y="101"/>
                  <a:pt x="401" y="68"/>
                  <a:pt x="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"/>
          <p:cNvSpPr/>
          <p:nvPr/>
        </p:nvSpPr>
        <p:spPr>
          <a:xfrm flipH="1">
            <a:off x="9116839" y="722667"/>
            <a:ext cx="24699" cy="23015"/>
          </a:xfrm>
          <a:custGeom>
            <a:rect b="b" l="l" r="r" t="t"/>
            <a:pathLst>
              <a:path extrusionOk="0" h="902" w="968">
                <a:moveTo>
                  <a:pt x="300" y="901"/>
                </a:moveTo>
                <a:cubicBezTo>
                  <a:pt x="701" y="901"/>
                  <a:pt x="600" y="668"/>
                  <a:pt x="867" y="901"/>
                </a:cubicBezTo>
                <a:cubicBezTo>
                  <a:pt x="967" y="301"/>
                  <a:pt x="801" y="0"/>
                  <a:pt x="300" y="34"/>
                </a:cubicBezTo>
                <a:cubicBezTo>
                  <a:pt x="0" y="301"/>
                  <a:pt x="234" y="568"/>
                  <a:pt x="300" y="9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"/>
          <p:cNvSpPr/>
          <p:nvPr/>
        </p:nvSpPr>
        <p:spPr>
          <a:xfrm flipH="1">
            <a:off x="9017254" y="733740"/>
            <a:ext cx="24724" cy="24699"/>
          </a:xfrm>
          <a:custGeom>
            <a:rect b="b" l="l" r="r" t="t"/>
            <a:pathLst>
              <a:path extrusionOk="0" h="968" w="969">
                <a:moveTo>
                  <a:pt x="935" y="767"/>
                </a:moveTo>
                <a:cubicBezTo>
                  <a:pt x="968" y="234"/>
                  <a:pt x="735" y="0"/>
                  <a:pt x="201" y="33"/>
                </a:cubicBezTo>
                <a:cubicBezTo>
                  <a:pt x="1" y="267"/>
                  <a:pt x="1" y="634"/>
                  <a:pt x="201" y="901"/>
                </a:cubicBezTo>
                <a:cubicBezTo>
                  <a:pt x="468" y="967"/>
                  <a:pt x="701" y="901"/>
                  <a:pt x="935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"/>
          <p:cNvSpPr/>
          <p:nvPr/>
        </p:nvSpPr>
        <p:spPr>
          <a:xfrm flipH="1">
            <a:off x="8643638" y="744788"/>
            <a:ext cx="22147" cy="19596"/>
          </a:xfrm>
          <a:custGeom>
            <a:rect b="b" l="l" r="r" t="t"/>
            <a:pathLst>
              <a:path extrusionOk="0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"/>
          <p:cNvSpPr/>
          <p:nvPr/>
        </p:nvSpPr>
        <p:spPr>
          <a:xfrm flipH="1">
            <a:off x="8643638" y="744788"/>
            <a:ext cx="22147" cy="19596"/>
          </a:xfrm>
          <a:custGeom>
            <a:rect b="b" l="l" r="r" t="t"/>
            <a:pathLst>
              <a:path extrusionOk="0" fill="none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"/>
          <p:cNvSpPr/>
          <p:nvPr/>
        </p:nvSpPr>
        <p:spPr>
          <a:xfrm flipH="1">
            <a:off x="9043637" y="734582"/>
            <a:ext cx="75780" cy="97901"/>
          </a:xfrm>
          <a:custGeom>
            <a:rect b="b" l="l" r="r" t="t"/>
            <a:pathLst>
              <a:path extrusionOk="0" h="3837" w="2970">
                <a:moveTo>
                  <a:pt x="2369" y="3670"/>
                </a:moveTo>
                <a:cubicBezTo>
                  <a:pt x="2502" y="3370"/>
                  <a:pt x="2969" y="3403"/>
                  <a:pt x="2936" y="2936"/>
                </a:cubicBezTo>
                <a:cubicBezTo>
                  <a:pt x="2469" y="2436"/>
                  <a:pt x="2002" y="3470"/>
                  <a:pt x="1635" y="2769"/>
                </a:cubicBezTo>
                <a:cubicBezTo>
                  <a:pt x="1735" y="1802"/>
                  <a:pt x="1935" y="1835"/>
                  <a:pt x="2235" y="1001"/>
                </a:cubicBezTo>
                <a:cubicBezTo>
                  <a:pt x="0" y="0"/>
                  <a:pt x="167" y="3837"/>
                  <a:pt x="2369" y="367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"/>
          <p:cNvSpPr/>
          <p:nvPr/>
        </p:nvSpPr>
        <p:spPr>
          <a:xfrm flipH="1">
            <a:off x="6879276" y="783086"/>
            <a:ext cx="18754" cy="11099"/>
          </a:xfrm>
          <a:custGeom>
            <a:rect b="b" l="l" r="r" t="t"/>
            <a:pathLst>
              <a:path extrusionOk="0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"/>
          <p:cNvSpPr/>
          <p:nvPr/>
        </p:nvSpPr>
        <p:spPr>
          <a:xfrm flipH="1">
            <a:off x="6879276" y="783086"/>
            <a:ext cx="18754" cy="11099"/>
          </a:xfrm>
          <a:custGeom>
            <a:rect b="b" l="l" r="r" t="t"/>
            <a:pathLst>
              <a:path extrusionOk="0" fill="none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"/>
          <p:cNvSpPr/>
          <p:nvPr/>
        </p:nvSpPr>
        <p:spPr>
          <a:xfrm flipH="1">
            <a:off x="7672512" y="796711"/>
            <a:ext cx="17044" cy="13651"/>
          </a:xfrm>
          <a:custGeom>
            <a:rect b="b" l="l" r="r" t="t"/>
            <a:pathLst>
              <a:path extrusionOk="0" h="535" w="668">
                <a:moveTo>
                  <a:pt x="634" y="468"/>
                </a:moveTo>
                <a:cubicBezTo>
                  <a:pt x="667" y="101"/>
                  <a:pt x="434" y="1"/>
                  <a:pt x="67" y="67"/>
                </a:cubicBezTo>
                <a:cubicBezTo>
                  <a:pt x="0" y="434"/>
                  <a:pt x="267" y="534"/>
                  <a:pt x="6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"/>
          <p:cNvSpPr/>
          <p:nvPr/>
        </p:nvSpPr>
        <p:spPr>
          <a:xfrm flipH="1">
            <a:off x="8857250" y="800105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0" y="335"/>
                </a:cubicBezTo>
                <a:cubicBezTo>
                  <a:pt x="67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"/>
          <p:cNvSpPr/>
          <p:nvPr/>
        </p:nvSpPr>
        <p:spPr>
          <a:xfrm flipH="1">
            <a:off x="9018122" y="812020"/>
            <a:ext cx="18754" cy="15360"/>
          </a:xfrm>
          <a:custGeom>
            <a:rect b="b" l="l" r="r" t="t"/>
            <a:pathLst>
              <a:path extrusionOk="0" h="602" w="735">
                <a:moveTo>
                  <a:pt x="735" y="168"/>
                </a:moveTo>
                <a:cubicBezTo>
                  <a:pt x="468" y="201"/>
                  <a:pt x="401" y="1"/>
                  <a:pt x="134" y="34"/>
                </a:cubicBezTo>
                <a:cubicBezTo>
                  <a:pt x="1" y="435"/>
                  <a:pt x="668" y="601"/>
                  <a:pt x="7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"/>
          <p:cNvSpPr/>
          <p:nvPr/>
        </p:nvSpPr>
        <p:spPr>
          <a:xfrm flipH="1">
            <a:off x="7339719" y="841822"/>
            <a:ext cx="17912" cy="11099"/>
          </a:xfrm>
          <a:custGeom>
            <a:rect b="b" l="l" r="r" t="t"/>
            <a:pathLst>
              <a:path extrusionOk="0" h="435" w="702">
                <a:moveTo>
                  <a:pt x="668" y="167"/>
                </a:moveTo>
                <a:cubicBezTo>
                  <a:pt x="468" y="167"/>
                  <a:pt x="468" y="0"/>
                  <a:pt x="201" y="34"/>
                </a:cubicBezTo>
                <a:cubicBezTo>
                  <a:pt x="1" y="401"/>
                  <a:pt x="701" y="434"/>
                  <a:pt x="668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"/>
          <p:cNvSpPr/>
          <p:nvPr/>
        </p:nvSpPr>
        <p:spPr>
          <a:xfrm flipH="1">
            <a:off x="9115130" y="865653"/>
            <a:ext cx="23015" cy="17044"/>
          </a:xfrm>
          <a:custGeom>
            <a:rect b="b" l="l" r="r" t="t"/>
            <a:pathLst>
              <a:path extrusionOk="0" h="668" w="902">
                <a:moveTo>
                  <a:pt x="901" y="267"/>
                </a:moveTo>
                <a:cubicBezTo>
                  <a:pt x="701" y="67"/>
                  <a:pt x="0" y="0"/>
                  <a:pt x="0" y="401"/>
                </a:cubicBezTo>
                <a:cubicBezTo>
                  <a:pt x="201" y="601"/>
                  <a:pt x="901" y="668"/>
                  <a:pt x="9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"/>
          <p:cNvSpPr/>
          <p:nvPr/>
        </p:nvSpPr>
        <p:spPr>
          <a:xfrm flipH="1">
            <a:off x="8485317" y="865653"/>
            <a:ext cx="18754" cy="10232"/>
          </a:xfrm>
          <a:custGeom>
            <a:rect b="b" l="l" r="r" t="t"/>
            <a:pathLst>
              <a:path extrusionOk="0" h="401" w="735">
                <a:moveTo>
                  <a:pt x="201" y="401"/>
                </a:moveTo>
                <a:lnTo>
                  <a:pt x="501" y="401"/>
                </a:lnTo>
                <a:cubicBezTo>
                  <a:pt x="734" y="67"/>
                  <a:pt x="1" y="0"/>
                  <a:pt x="67" y="267"/>
                </a:cubicBezTo>
                <a:cubicBezTo>
                  <a:pt x="134" y="267"/>
                  <a:pt x="234" y="267"/>
                  <a:pt x="2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"/>
          <p:cNvSpPr/>
          <p:nvPr/>
        </p:nvSpPr>
        <p:spPr>
          <a:xfrm flipH="1">
            <a:off x="7430808" y="869046"/>
            <a:ext cx="20438" cy="14493"/>
          </a:xfrm>
          <a:custGeom>
            <a:rect b="b" l="l" r="r" t="t"/>
            <a:pathLst>
              <a:path extrusionOk="0" h="568" w="801">
                <a:moveTo>
                  <a:pt x="667" y="568"/>
                </a:moveTo>
                <a:cubicBezTo>
                  <a:pt x="801" y="101"/>
                  <a:pt x="434" y="101"/>
                  <a:pt x="234" y="1"/>
                </a:cubicBezTo>
                <a:cubicBezTo>
                  <a:pt x="167" y="168"/>
                  <a:pt x="0" y="268"/>
                  <a:pt x="67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"/>
          <p:cNvSpPr/>
          <p:nvPr/>
        </p:nvSpPr>
        <p:spPr>
          <a:xfrm flipH="1">
            <a:off x="8047863" y="883513"/>
            <a:ext cx="32353" cy="12809"/>
          </a:xfrm>
          <a:custGeom>
            <a:rect b="b" l="l" r="r" t="t"/>
            <a:pathLst>
              <a:path extrusionOk="0" h="502" w="1268">
                <a:moveTo>
                  <a:pt x="1001" y="1"/>
                </a:moveTo>
                <a:lnTo>
                  <a:pt x="267" y="1"/>
                </a:lnTo>
                <a:cubicBezTo>
                  <a:pt x="0" y="501"/>
                  <a:pt x="1268" y="501"/>
                  <a:pt x="100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"/>
          <p:cNvSpPr/>
          <p:nvPr/>
        </p:nvSpPr>
        <p:spPr>
          <a:xfrm flipH="1">
            <a:off x="7849535" y="884381"/>
            <a:ext cx="51107" cy="43427"/>
          </a:xfrm>
          <a:custGeom>
            <a:rect b="b" l="l" r="r" t="t"/>
            <a:pathLst>
              <a:path extrusionOk="0" h="1702" w="2003">
                <a:moveTo>
                  <a:pt x="1001" y="267"/>
                </a:moveTo>
                <a:cubicBezTo>
                  <a:pt x="1" y="934"/>
                  <a:pt x="2002" y="1702"/>
                  <a:pt x="1869" y="567"/>
                </a:cubicBezTo>
                <a:cubicBezTo>
                  <a:pt x="1802" y="34"/>
                  <a:pt x="1368" y="0"/>
                  <a:pt x="10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"/>
          <p:cNvSpPr/>
          <p:nvPr/>
        </p:nvSpPr>
        <p:spPr>
          <a:xfrm flipH="1">
            <a:off x="8670020" y="890326"/>
            <a:ext cx="17044" cy="12809"/>
          </a:xfrm>
          <a:custGeom>
            <a:rect b="b" l="l" r="r" t="t"/>
            <a:pathLst>
              <a:path extrusionOk="0" h="502" w="668">
                <a:moveTo>
                  <a:pt x="635" y="501"/>
                </a:moveTo>
                <a:cubicBezTo>
                  <a:pt x="668" y="101"/>
                  <a:pt x="434" y="1"/>
                  <a:pt x="67" y="34"/>
                </a:cubicBezTo>
                <a:cubicBezTo>
                  <a:pt x="1" y="434"/>
                  <a:pt x="368" y="434"/>
                  <a:pt x="635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"/>
          <p:cNvSpPr/>
          <p:nvPr/>
        </p:nvSpPr>
        <p:spPr>
          <a:xfrm flipH="1">
            <a:off x="8715131" y="903109"/>
            <a:ext cx="16177" cy="16177"/>
          </a:xfrm>
          <a:custGeom>
            <a:rect b="b" l="l" r="r" t="t"/>
            <a:pathLst>
              <a:path extrusionOk="0" h="634" w="634">
                <a:moveTo>
                  <a:pt x="601" y="567"/>
                </a:moveTo>
                <a:cubicBezTo>
                  <a:pt x="634" y="134"/>
                  <a:pt x="34" y="0"/>
                  <a:pt x="0" y="400"/>
                </a:cubicBezTo>
                <a:cubicBezTo>
                  <a:pt x="200" y="467"/>
                  <a:pt x="300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"/>
          <p:cNvSpPr/>
          <p:nvPr/>
        </p:nvSpPr>
        <p:spPr>
          <a:xfrm flipH="1">
            <a:off x="8535531" y="904793"/>
            <a:ext cx="45978" cy="45136"/>
          </a:xfrm>
          <a:custGeom>
            <a:rect b="b" l="l" r="r" t="t"/>
            <a:pathLst>
              <a:path extrusionOk="0" h="1769" w="1802">
                <a:moveTo>
                  <a:pt x="0" y="1068"/>
                </a:moveTo>
                <a:cubicBezTo>
                  <a:pt x="400" y="1535"/>
                  <a:pt x="1034" y="1769"/>
                  <a:pt x="1635" y="1669"/>
                </a:cubicBezTo>
                <a:cubicBezTo>
                  <a:pt x="1801" y="701"/>
                  <a:pt x="133" y="1"/>
                  <a:pt x="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"/>
          <p:cNvSpPr/>
          <p:nvPr/>
        </p:nvSpPr>
        <p:spPr>
          <a:xfrm flipH="1">
            <a:off x="8719366" y="923521"/>
            <a:ext cx="16202" cy="15360"/>
          </a:xfrm>
          <a:custGeom>
            <a:rect b="b" l="l" r="r" t="t"/>
            <a:pathLst>
              <a:path extrusionOk="0" h="602" w="635">
                <a:moveTo>
                  <a:pt x="634" y="201"/>
                </a:moveTo>
                <a:cubicBezTo>
                  <a:pt x="434" y="134"/>
                  <a:pt x="367" y="1"/>
                  <a:pt x="34" y="34"/>
                </a:cubicBezTo>
                <a:cubicBezTo>
                  <a:pt x="0" y="468"/>
                  <a:pt x="634" y="601"/>
                  <a:pt x="634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"/>
          <p:cNvSpPr/>
          <p:nvPr/>
        </p:nvSpPr>
        <p:spPr>
          <a:xfrm flipH="1">
            <a:off x="7049512" y="932043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"/>
          <p:cNvSpPr/>
          <p:nvPr/>
        </p:nvSpPr>
        <p:spPr>
          <a:xfrm flipH="1">
            <a:off x="8098076" y="968631"/>
            <a:ext cx="28960" cy="30669"/>
          </a:xfrm>
          <a:custGeom>
            <a:rect b="b" l="l" r="r" t="t"/>
            <a:pathLst>
              <a:path extrusionOk="0" h="1202" w="1135">
                <a:moveTo>
                  <a:pt x="67" y="468"/>
                </a:moveTo>
                <a:cubicBezTo>
                  <a:pt x="1" y="735"/>
                  <a:pt x="67" y="1001"/>
                  <a:pt x="201" y="1202"/>
                </a:cubicBezTo>
                <a:cubicBezTo>
                  <a:pt x="1135" y="1168"/>
                  <a:pt x="968" y="1"/>
                  <a:pt x="67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"/>
          <p:cNvSpPr/>
          <p:nvPr/>
        </p:nvSpPr>
        <p:spPr>
          <a:xfrm flipH="1">
            <a:off x="7733799" y="985650"/>
            <a:ext cx="22147" cy="10257"/>
          </a:xfrm>
          <a:custGeom>
            <a:rect b="b" l="l" r="r" t="t"/>
            <a:pathLst>
              <a:path extrusionOk="0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"/>
          <p:cNvSpPr/>
          <p:nvPr/>
        </p:nvSpPr>
        <p:spPr>
          <a:xfrm flipH="1">
            <a:off x="7733799" y="985650"/>
            <a:ext cx="22147" cy="10257"/>
          </a:xfrm>
          <a:custGeom>
            <a:rect b="b" l="l" r="r" t="t"/>
            <a:pathLst>
              <a:path extrusionOk="0" fill="none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"/>
          <p:cNvSpPr/>
          <p:nvPr/>
        </p:nvSpPr>
        <p:spPr>
          <a:xfrm flipH="1">
            <a:off x="8913434" y="1006929"/>
            <a:ext cx="18754" cy="11099"/>
          </a:xfrm>
          <a:custGeom>
            <a:rect b="b" l="l" r="r" t="t"/>
            <a:pathLst>
              <a:path extrusionOk="0" h="435" w="735">
                <a:moveTo>
                  <a:pt x="568" y="1"/>
                </a:moveTo>
                <a:lnTo>
                  <a:pt x="1" y="1"/>
                </a:lnTo>
                <a:lnTo>
                  <a:pt x="1" y="301"/>
                </a:lnTo>
                <a:cubicBezTo>
                  <a:pt x="268" y="268"/>
                  <a:pt x="735" y="434"/>
                  <a:pt x="5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"/>
          <p:cNvSpPr/>
          <p:nvPr/>
        </p:nvSpPr>
        <p:spPr>
          <a:xfrm flipH="1">
            <a:off x="7953381" y="1039282"/>
            <a:ext cx="18754" cy="20438"/>
          </a:xfrm>
          <a:custGeom>
            <a:rect b="b" l="l" r="r" t="t"/>
            <a:pathLst>
              <a:path extrusionOk="0" h="801" w="735">
                <a:moveTo>
                  <a:pt x="735" y="201"/>
                </a:moveTo>
                <a:cubicBezTo>
                  <a:pt x="501" y="0"/>
                  <a:pt x="201" y="0"/>
                  <a:pt x="1" y="201"/>
                </a:cubicBezTo>
                <a:cubicBezTo>
                  <a:pt x="34" y="801"/>
                  <a:pt x="635" y="601"/>
                  <a:pt x="735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"/>
          <p:cNvSpPr/>
          <p:nvPr/>
        </p:nvSpPr>
        <p:spPr>
          <a:xfrm flipH="1">
            <a:off x="8297221" y="1049488"/>
            <a:ext cx="18754" cy="22147"/>
          </a:xfrm>
          <a:custGeom>
            <a:rect b="b" l="l" r="r" t="t"/>
            <a:pathLst>
              <a:path extrusionOk="0" h="868" w="735">
                <a:moveTo>
                  <a:pt x="0" y="534"/>
                </a:moveTo>
                <a:cubicBezTo>
                  <a:pt x="101" y="601"/>
                  <a:pt x="701" y="868"/>
                  <a:pt x="734" y="534"/>
                </a:cubicBezTo>
                <a:cubicBezTo>
                  <a:pt x="501" y="368"/>
                  <a:pt x="134" y="1"/>
                  <a:pt x="0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"/>
          <p:cNvSpPr/>
          <p:nvPr/>
        </p:nvSpPr>
        <p:spPr>
          <a:xfrm flipH="1">
            <a:off x="8189139" y="1054591"/>
            <a:ext cx="44269" cy="37482"/>
          </a:xfrm>
          <a:custGeom>
            <a:rect b="b" l="l" r="r" t="t"/>
            <a:pathLst>
              <a:path extrusionOk="0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"/>
          <p:cNvSpPr/>
          <p:nvPr/>
        </p:nvSpPr>
        <p:spPr>
          <a:xfrm flipH="1">
            <a:off x="8189139" y="1054591"/>
            <a:ext cx="44269" cy="37482"/>
          </a:xfrm>
          <a:custGeom>
            <a:rect b="b" l="l" r="r" t="t"/>
            <a:pathLst>
              <a:path extrusionOk="0" fill="none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"/>
          <p:cNvSpPr/>
          <p:nvPr/>
        </p:nvSpPr>
        <p:spPr>
          <a:xfrm flipH="1">
            <a:off x="8692984" y="1058010"/>
            <a:ext cx="38324" cy="38324"/>
          </a:xfrm>
          <a:custGeom>
            <a:rect b="b" l="l" r="r" t="t"/>
            <a:pathLst>
              <a:path extrusionOk="0" h="1502" w="1502">
                <a:moveTo>
                  <a:pt x="1501" y="1368"/>
                </a:moveTo>
                <a:cubicBezTo>
                  <a:pt x="1501" y="0"/>
                  <a:pt x="0" y="1501"/>
                  <a:pt x="1501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"/>
          <p:cNvSpPr/>
          <p:nvPr/>
        </p:nvSpPr>
        <p:spPr>
          <a:xfrm flipH="1">
            <a:off x="8842783" y="1053749"/>
            <a:ext cx="66416" cy="108107"/>
          </a:xfrm>
          <a:custGeom>
            <a:rect b="b" l="l" r="r" t="t"/>
            <a:pathLst>
              <a:path extrusionOk="0" h="4237" w="2603">
                <a:moveTo>
                  <a:pt x="2602" y="1535"/>
                </a:moveTo>
                <a:cubicBezTo>
                  <a:pt x="1" y="0"/>
                  <a:pt x="1568" y="4237"/>
                  <a:pt x="2602" y="1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"/>
          <p:cNvSpPr/>
          <p:nvPr/>
        </p:nvSpPr>
        <p:spPr>
          <a:xfrm flipH="1">
            <a:off x="8252978" y="1092047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68" y="1"/>
                  <a:pt x="134" y="34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"/>
          <p:cNvSpPr/>
          <p:nvPr/>
        </p:nvSpPr>
        <p:spPr>
          <a:xfrm flipH="1">
            <a:off x="7260572" y="1095441"/>
            <a:ext cx="18754" cy="11941"/>
          </a:xfrm>
          <a:custGeom>
            <a:rect b="b" l="l" r="r" t="t"/>
            <a:pathLst>
              <a:path extrusionOk="0" h="468" w="735">
                <a:moveTo>
                  <a:pt x="234" y="34"/>
                </a:moveTo>
                <a:cubicBezTo>
                  <a:pt x="0" y="401"/>
                  <a:pt x="734" y="468"/>
                  <a:pt x="668" y="201"/>
                </a:cubicBezTo>
                <a:cubicBezTo>
                  <a:pt x="467" y="201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"/>
          <p:cNvSpPr/>
          <p:nvPr/>
        </p:nvSpPr>
        <p:spPr>
          <a:xfrm flipH="1">
            <a:off x="7038438" y="1096308"/>
            <a:ext cx="11941" cy="11941"/>
          </a:xfrm>
          <a:custGeom>
            <a:rect b="b" l="l" r="r" t="t"/>
            <a:pathLst>
              <a:path extrusionOk="0" h="468" w="468">
                <a:moveTo>
                  <a:pt x="468" y="467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67" y="467"/>
                  <a:pt x="468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"/>
          <p:cNvSpPr/>
          <p:nvPr/>
        </p:nvSpPr>
        <p:spPr>
          <a:xfrm flipH="1">
            <a:off x="7470790" y="1090338"/>
            <a:ext cx="18754" cy="27276"/>
          </a:xfrm>
          <a:custGeom>
            <a:rect b="b" l="l" r="r" t="t"/>
            <a:pathLst>
              <a:path extrusionOk="0" h="1069" w="735">
                <a:moveTo>
                  <a:pt x="734" y="535"/>
                </a:moveTo>
                <a:cubicBezTo>
                  <a:pt x="0" y="1"/>
                  <a:pt x="167" y="1068"/>
                  <a:pt x="734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"/>
          <p:cNvSpPr/>
          <p:nvPr/>
        </p:nvSpPr>
        <p:spPr>
          <a:xfrm flipH="1">
            <a:off x="8670020" y="1121849"/>
            <a:ext cx="12783" cy="12783"/>
          </a:xfrm>
          <a:custGeom>
            <a:rect b="b" l="l" r="r" t="t"/>
            <a:pathLst>
              <a:path extrusionOk="0" h="501" w="501">
                <a:moveTo>
                  <a:pt x="34" y="33"/>
                </a:moveTo>
                <a:cubicBezTo>
                  <a:pt x="1" y="367"/>
                  <a:pt x="167" y="500"/>
                  <a:pt x="468" y="467"/>
                </a:cubicBezTo>
                <a:cubicBezTo>
                  <a:pt x="501" y="167"/>
                  <a:pt x="334" y="0"/>
                  <a:pt x="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"/>
          <p:cNvSpPr/>
          <p:nvPr/>
        </p:nvSpPr>
        <p:spPr>
          <a:xfrm flipH="1">
            <a:off x="7385697" y="1121849"/>
            <a:ext cx="11941" cy="8522"/>
          </a:xfrm>
          <a:custGeom>
            <a:rect b="b" l="l" r="r" t="t"/>
            <a:pathLst>
              <a:path extrusionOk="0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"/>
          <p:cNvSpPr/>
          <p:nvPr/>
        </p:nvSpPr>
        <p:spPr>
          <a:xfrm flipH="1">
            <a:off x="7385697" y="1121849"/>
            <a:ext cx="11941" cy="8522"/>
          </a:xfrm>
          <a:custGeom>
            <a:rect b="b" l="l" r="r" t="t"/>
            <a:pathLst>
              <a:path extrusionOk="0" fill="none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"/>
          <p:cNvSpPr/>
          <p:nvPr/>
        </p:nvSpPr>
        <p:spPr>
          <a:xfrm flipH="1">
            <a:off x="7264833" y="1147364"/>
            <a:ext cx="26408" cy="17912"/>
          </a:xfrm>
          <a:custGeom>
            <a:rect b="b" l="l" r="r" t="t"/>
            <a:pathLst>
              <a:path extrusionOk="0" h="702" w="1035">
                <a:moveTo>
                  <a:pt x="968" y="201"/>
                </a:moveTo>
                <a:cubicBezTo>
                  <a:pt x="768" y="67"/>
                  <a:pt x="501" y="1"/>
                  <a:pt x="234" y="67"/>
                </a:cubicBezTo>
                <a:cubicBezTo>
                  <a:pt x="0" y="701"/>
                  <a:pt x="1035" y="601"/>
                  <a:pt x="9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"/>
          <p:cNvSpPr/>
          <p:nvPr/>
        </p:nvSpPr>
        <p:spPr>
          <a:xfrm flipH="1">
            <a:off x="8375526" y="1155018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1" y="335"/>
                </a:cubicBezTo>
                <a:cubicBezTo>
                  <a:pt x="101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"/>
          <p:cNvSpPr/>
          <p:nvPr/>
        </p:nvSpPr>
        <p:spPr>
          <a:xfrm flipH="1">
            <a:off x="7401006" y="1167801"/>
            <a:ext cx="57894" cy="48530"/>
          </a:xfrm>
          <a:custGeom>
            <a:rect b="b" l="l" r="r" t="t"/>
            <a:pathLst>
              <a:path extrusionOk="0" h="1902" w="2269">
                <a:moveTo>
                  <a:pt x="667" y="1902"/>
                </a:moveTo>
                <a:cubicBezTo>
                  <a:pt x="1501" y="1768"/>
                  <a:pt x="2168" y="1535"/>
                  <a:pt x="2268" y="734"/>
                </a:cubicBezTo>
                <a:cubicBezTo>
                  <a:pt x="1434" y="0"/>
                  <a:pt x="0" y="701"/>
                  <a:pt x="667" y="1902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"/>
          <p:cNvSpPr/>
          <p:nvPr/>
        </p:nvSpPr>
        <p:spPr>
          <a:xfrm flipH="1">
            <a:off x="8671704" y="1177165"/>
            <a:ext cx="17912" cy="31511"/>
          </a:xfrm>
          <a:custGeom>
            <a:rect b="b" l="l" r="r" t="t"/>
            <a:pathLst>
              <a:path extrusionOk="0" h="1235" w="702">
                <a:moveTo>
                  <a:pt x="1" y="501"/>
                </a:moveTo>
                <a:cubicBezTo>
                  <a:pt x="601" y="1234"/>
                  <a:pt x="7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"/>
          <p:cNvSpPr/>
          <p:nvPr/>
        </p:nvSpPr>
        <p:spPr>
          <a:xfrm flipH="1">
            <a:off x="7696343" y="1182268"/>
            <a:ext cx="30669" cy="27250"/>
          </a:xfrm>
          <a:custGeom>
            <a:rect b="b" l="l" r="r" t="t"/>
            <a:pathLst>
              <a:path extrusionOk="0" h="1068" w="1202">
                <a:moveTo>
                  <a:pt x="634" y="1034"/>
                </a:moveTo>
                <a:cubicBezTo>
                  <a:pt x="1201" y="367"/>
                  <a:pt x="1" y="0"/>
                  <a:pt x="34" y="901"/>
                </a:cubicBezTo>
                <a:cubicBezTo>
                  <a:pt x="334" y="868"/>
                  <a:pt x="368" y="1068"/>
                  <a:pt x="634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"/>
          <p:cNvSpPr/>
          <p:nvPr/>
        </p:nvSpPr>
        <p:spPr>
          <a:xfrm flipH="1">
            <a:off x="6928647" y="1212044"/>
            <a:ext cx="16202" cy="16202"/>
          </a:xfrm>
          <a:custGeom>
            <a:rect b="b" l="l" r="r" t="t"/>
            <a:pathLst>
              <a:path extrusionOk="0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"/>
          <p:cNvSpPr/>
          <p:nvPr/>
        </p:nvSpPr>
        <p:spPr>
          <a:xfrm flipH="1">
            <a:off x="6928647" y="1212044"/>
            <a:ext cx="16202" cy="16202"/>
          </a:xfrm>
          <a:custGeom>
            <a:rect b="b" l="l" r="r" t="t"/>
            <a:pathLst>
              <a:path extrusionOk="0" fill="none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"/>
          <p:cNvSpPr/>
          <p:nvPr/>
        </p:nvSpPr>
        <p:spPr>
          <a:xfrm flipH="1">
            <a:off x="8898967" y="1229930"/>
            <a:ext cx="19596" cy="13651"/>
          </a:xfrm>
          <a:custGeom>
            <a:rect b="b" l="l" r="r" t="t"/>
            <a:pathLst>
              <a:path extrusionOk="0" h="535" w="768">
                <a:moveTo>
                  <a:pt x="634" y="501"/>
                </a:moveTo>
                <a:cubicBezTo>
                  <a:pt x="768" y="0"/>
                  <a:pt x="434" y="0"/>
                  <a:pt x="34" y="34"/>
                </a:cubicBezTo>
                <a:cubicBezTo>
                  <a:pt x="1" y="434"/>
                  <a:pt x="234" y="534"/>
                  <a:pt x="634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"/>
          <p:cNvSpPr/>
          <p:nvPr/>
        </p:nvSpPr>
        <p:spPr>
          <a:xfrm flipH="1">
            <a:off x="8509990" y="1237585"/>
            <a:ext cx="44294" cy="41743"/>
          </a:xfrm>
          <a:custGeom>
            <a:rect b="b" l="l" r="r" t="t"/>
            <a:pathLst>
              <a:path extrusionOk="0" h="1636" w="1736">
                <a:moveTo>
                  <a:pt x="267" y="34"/>
                </a:moveTo>
                <a:cubicBezTo>
                  <a:pt x="0" y="634"/>
                  <a:pt x="501" y="1235"/>
                  <a:pt x="834" y="1635"/>
                </a:cubicBezTo>
                <a:cubicBezTo>
                  <a:pt x="1502" y="1568"/>
                  <a:pt x="1702" y="1035"/>
                  <a:pt x="1735" y="334"/>
                </a:cubicBezTo>
                <a:cubicBezTo>
                  <a:pt x="1268" y="101"/>
                  <a:pt x="768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"/>
          <p:cNvSpPr/>
          <p:nvPr/>
        </p:nvSpPr>
        <p:spPr>
          <a:xfrm flipH="1">
            <a:off x="7120137" y="1237585"/>
            <a:ext cx="23857" cy="20463"/>
          </a:xfrm>
          <a:custGeom>
            <a:rect b="b" l="l" r="r" t="t"/>
            <a:pathLst>
              <a:path extrusionOk="0" h="802" w="935">
                <a:moveTo>
                  <a:pt x="467" y="768"/>
                </a:moveTo>
                <a:cubicBezTo>
                  <a:pt x="667" y="601"/>
                  <a:pt x="801" y="401"/>
                  <a:pt x="934" y="167"/>
                </a:cubicBezTo>
                <a:cubicBezTo>
                  <a:pt x="667" y="1"/>
                  <a:pt x="300" y="1"/>
                  <a:pt x="34" y="167"/>
                </a:cubicBezTo>
                <a:cubicBezTo>
                  <a:pt x="0" y="568"/>
                  <a:pt x="100" y="801"/>
                  <a:pt x="467" y="7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"/>
          <p:cNvSpPr/>
          <p:nvPr/>
        </p:nvSpPr>
        <p:spPr>
          <a:xfrm flipH="1">
            <a:off x="7137156" y="1255471"/>
            <a:ext cx="19621" cy="23857"/>
          </a:xfrm>
          <a:custGeom>
            <a:rect b="b" l="l" r="r" t="t"/>
            <a:pathLst>
              <a:path extrusionOk="0" h="935" w="769">
                <a:moveTo>
                  <a:pt x="101" y="934"/>
                </a:moveTo>
                <a:lnTo>
                  <a:pt x="701" y="934"/>
                </a:lnTo>
                <a:cubicBezTo>
                  <a:pt x="701" y="500"/>
                  <a:pt x="768" y="0"/>
                  <a:pt x="234" y="67"/>
                </a:cubicBezTo>
                <a:cubicBezTo>
                  <a:pt x="368" y="500"/>
                  <a:pt x="1" y="500"/>
                  <a:pt x="101" y="9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"/>
          <p:cNvSpPr/>
          <p:nvPr/>
        </p:nvSpPr>
        <p:spPr>
          <a:xfrm flipH="1">
            <a:off x="7243553" y="1263125"/>
            <a:ext cx="11099" cy="8522"/>
          </a:xfrm>
          <a:custGeom>
            <a:rect b="b" l="l" r="r" t="t"/>
            <a:pathLst>
              <a:path extrusionOk="0" h="334" w="435">
                <a:moveTo>
                  <a:pt x="1" y="67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268" y="0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"/>
          <p:cNvSpPr/>
          <p:nvPr/>
        </p:nvSpPr>
        <p:spPr>
          <a:xfrm flipH="1">
            <a:off x="9104082" y="1281853"/>
            <a:ext cx="19596" cy="13625"/>
          </a:xfrm>
          <a:custGeom>
            <a:rect b="b" l="l" r="r" t="t"/>
            <a:pathLst>
              <a:path extrusionOk="0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"/>
          <p:cNvSpPr/>
          <p:nvPr/>
        </p:nvSpPr>
        <p:spPr>
          <a:xfrm flipH="1">
            <a:off x="9104082" y="1281853"/>
            <a:ext cx="19596" cy="13625"/>
          </a:xfrm>
          <a:custGeom>
            <a:rect b="b" l="l" r="r" t="t"/>
            <a:pathLst>
              <a:path extrusionOk="0" fill="none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"/>
          <p:cNvSpPr/>
          <p:nvPr/>
        </p:nvSpPr>
        <p:spPr>
          <a:xfrm flipH="1">
            <a:off x="8315949" y="1283537"/>
            <a:ext cx="23015" cy="23015"/>
          </a:xfrm>
          <a:custGeom>
            <a:rect b="b" l="l" r="r" t="t"/>
            <a:pathLst>
              <a:path extrusionOk="0" h="902" w="902">
                <a:moveTo>
                  <a:pt x="34" y="301"/>
                </a:moveTo>
                <a:cubicBezTo>
                  <a:pt x="1" y="568"/>
                  <a:pt x="201" y="601"/>
                  <a:pt x="168" y="868"/>
                </a:cubicBezTo>
                <a:cubicBezTo>
                  <a:pt x="635" y="902"/>
                  <a:pt x="868" y="701"/>
                  <a:pt x="901" y="301"/>
                </a:cubicBezTo>
                <a:cubicBezTo>
                  <a:pt x="568" y="234"/>
                  <a:pt x="301" y="1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"/>
          <p:cNvSpPr/>
          <p:nvPr/>
        </p:nvSpPr>
        <p:spPr>
          <a:xfrm flipH="1">
            <a:off x="8570435" y="1303133"/>
            <a:ext cx="37482" cy="52791"/>
          </a:xfrm>
          <a:custGeom>
            <a:rect b="b" l="l" r="r" t="t"/>
            <a:pathLst>
              <a:path extrusionOk="0" h="2069" w="1469">
                <a:moveTo>
                  <a:pt x="34" y="701"/>
                </a:moveTo>
                <a:cubicBezTo>
                  <a:pt x="268" y="1168"/>
                  <a:pt x="1" y="1234"/>
                  <a:pt x="34" y="1868"/>
                </a:cubicBezTo>
                <a:cubicBezTo>
                  <a:pt x="301" y="2002"/>
                  <a:pt x="601" y="2068"/>
                  <a:pt x="902" y="2002"/>
                </a:cubicBezTo>
                <a:cubicBezTo>
                  <a:pt x="1469" y="1101"/>
                  <a:pt x="902" y="0"/>
                  <a:pt x="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"/>
          <p:cNvSpPr/>
          <p:nvPr/>
        </p:nvSpPr>
        <p:spPr>
          <a:xfrm flipH="1">
            <a:off x="8685329" y="1322703"/>
            <a:ext cx="26408" cy="22989"/>
          </a:xfrm>
          <a:custGeom>
            <a:rect b="b" l="l" r="r" t="t"/>
            <a:pathLst>
              <a:path extrusionOk="0" h="901" w="1035">
                <a:moveTo>
                  <a:pt x="0" y="234"/>
                </a:moveTo>
                <a:cubicBezTo>
                  <a:pt x="0" y="901"/>
                  <a:pt x="1001" y="901"/>
                  <a:pt x="1034" y="234"/>
                </a:cubicBezTo>
                <a:cubicBezTo>
                  <a:pt x="701" y="0"/>
                  <a:pt x="301" y="0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"/>
          <p:cNvSpPr/>
          <p:nvPr/>
        </p:nvSpPr>
        <p:spPr>
          <a:xfrm flipH="1">
            <a:off x="7354186" y="1341431"/>
            <a:ext cx="17070" cy="17044"/>
          </a:xfrm>
          <a:custGeom>
            <a:rect b="b" l="l" r="r" t="t"/>
            <a:pathLst>
              <a:path extrusionOk="0" h="668" w="669">
                <a:moveTo>
                  <a:pt x="601" y="667"/>
                </a:moveTo>
                <a:cubicBezTo>
                  <a:pt x="668" y="200"/>
                  <a:pt x="468" y="0"/>
                  <a:pt x="1" y="67"/>
                </a:cubicBezTo>
                <a:cubicBezTo>
                  <a:pt x="1" y="400"/>
                  <a:pt x="268" y="667"/>
                  <a:pt x="601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"/>
          <p:cNvSpPr/>
          <p:nvPr/>
        </p:nvSpPr>
        <p:spPr>
          <a:xfrm flipH="1">
            <a:off x="8938107" y="1345666"/>
            <a:ext cx="18754" cy="11941"/>
          </a:xfrm>
          <a:custGeom>
            <a:rect b="b" l="l" r="r" t="t"/>
            <a:pathLst>
              <a:path extrusionOk="0" h="468" w="735">
                <a:moveTo>
                  <a:pt x="701" y="201"/>
                </a:moveTo>
                <a:cubicBezTo>
                  <a:pt x="501" y="201"/>
                  <a:pt x="501" y="1"/>
                  <a:pt x="234" y="34"/>
                </a:cubicBezTo>
                <a:cubicBezTo>
                  <a:pt x="1" y="401"/>
                  <a:pt x="734" y="468"/>
                  <a:pt x="7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"/>
          <p:cNvSpPr/>
          <p:nvPr/>
        </p:nvSpPr>
        <p:spPr>
          <a:xfrm flipH="1">
            <a:off x="8225728" y="1347376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"/>
          <p:cNvSpPr/>
          <p:nvPr/>
        </p:nvSpPr>
        <p:spPr>
          <a:xfrm flipH="1">
            <a:off x="7795928" y="1349085"/>
            <a:ext cx="22989" cy="19596"/>
          </a:xfrm>
          <a:custGeom>
            <a:rect b="b" l="l" r="r" t="t"/>
            <a:pathLst>
              <a:path extrusionOk="0" h="768" w="901">
                <a:moveTo>
                  <a:pt x="734" y="634"/>
                </a:moveTo>
                <a:cubicBezTo>
                  <a:pt x="901" y="234"/>
                  <a:pt x="100" y="0"/>
                  <a:pt x="0" y="367"/>
                </a:cubicBezTo>
                <a:cubicBezTo>
                  <a:pt x="267" y="401"/>
                  <a:pt x="267" y="768"/>
                  <a:pt x="7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"/>
          <p:cNvSpPr/>
          <p:nvPr/>
        </p:nvSpPr>
        <p:spPr>
          <a:xfrm flipH="1">
            <a:off x="9076832" y="1367813"/>
            <a:ext cx="22173" cy="11941"/>
          </a:xfrm>
          <a:custGeom>
            <a:rect b="b" l="l" r="r" t="t"/>
            <a:pathLst>
              <a:path extrusionOk="0" h="468" w="869">
                <a:moveTo>
                  <a:pt x="234" y="67"/>
                </a:moveTo>
                <a:cubicBezTo>
                  <a:pt x="1" y="467"/>
                  <a:pt x="868" y="467"/>
                  <a:pt x="835" y="200"/>
                </a:cubicBezTo>
                <a:cubicBezTo>
                  <a:pt x="635" y="167"/>
                  <a:pt x="535" y="0"/>
                  <a:pt x="2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"/>
          <p:cNvSpPr/>
          <p:nvPr/>
        </p:nvSpPr>
        <p:spPr>
          <a:xfrm flipH="1">
            <a:off x="7859766" y="1366104"/>
            <a:ext cx="40875" cy="40033"/>
          </a:xfrm>
          <a:custGeom>
            <a:rect b="b" l="l" r="r" t="t"/>
            <a:pathLst>
              <a:path extrusionOk="0" h="1569" w="1602">
                <a:moveTo>
                  <a:pt x="1569" y="568"/>
                </a:moveTo>
                <a:cubicBezTo>
                  <a:pt x="1168" y="1"/>
                  <a:pt x="1" y="301"/>
                  <a:pt x="134" y="1135"/>
                </a:cubicBezTo>
                <a:cubicBezTo>
                  <a:pt x="534" y="1568"/>
                  <a:pt x="1602" y="1402"/>
                  <a:pt x="1569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"/>
          <p:cNvSpPr/>
          <p:nvPr/>
        </p:nvSpPr>
        <p:spPr>
          <a:xfrm flipH="1">
            <a:off x="8790018" y="1372074"/>
            <a:ext cx="27250" cy="26408"/>
          </a:xfrm>
          <a:custGeom>
            <a:rect b="b" l="l" r="r" t="t"/>
            <a:pathLst>
              <a:path extrusionOk="0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"/>
          <p:cNvSpPr/>
          <p:nvPr/>
        </p:nvSpPr>
        <p:spPr>
          <a:xfrm flipH="1">
            <a:off x="8790018" y="1372074"/>
            <a:ext cx="27250" cy="26408"/>
          </a:xfrm>
          <a:custGeom>
            <a:rect b="b" l="l" r="r" t="t"/>
            <a:pathLst>
              <a:path extrusionOk="0" fill="none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"/>
          <p:cNvSpPr/>
          <p:nvPr/>
        </p:nvSpPr>
        <p:spPr>
          <a:xfrm flipH="1">
            <a:off x="8841073" y="1378861"/>
            <a:ext cx="20463" cy="11941"/>
          </a:xfrm>
          <a:custGeom>
            <a:rect b="b" l="l" r="r" t="t"/>
            <a:pathLst>
              <a:path extrusionOk="0" h="468" w="802">
                <a:moveTo>
                  <a:pt x="1" y="68"/>
                </a:moveTo>
                <a:cubicBezTo>
                  <a:pt x="1" y="468"/>
                  <a:pt x="367" y="468"/>
                  <a:pt x="734" y="468"/>
                </a:cubicBezTo>
                <a:cubicBezTo>
                  <a:pt x="801" y="34"/>
                  <a:pt x="434" y="1"/>
                  <a:pt x="1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"/>
          <p:cNvSpPr/>
          <p:nvPr/>
        </p:nvSpPr>
        <p:spPr>
          <a:xfrm flipH="1">
            <a:off x="8685329" y="1390777"/>
            <a:ext cx="11941" cy="8548"/>
          </a:xfrm>
          <a:custGeom>
            <a:rect b="b" l="l" r="r" t="t"/>
            <a:pathLst>
              <a:path extrusionOk="0" h="335" w="468">
                <a:moveTo>
                  <a:pt x="0" y="68"/>
                </a:moveTo>
                <a:lnTo>
                  <a:pt x="0" y="334"/>
                </a:lnTo>
                <a:lnTo>
                  <a:pt x="467" y="334"/>
                </a:lnTo>
                <a:cubicBezTo>
                  <a:pt x="467" y="68"/>
                  <a:pt x="301" y="1"/>
                  <a:pt x="0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"/>
          <p:cNvSpPr/>
          <p:nvPr/>
        </p:nvSpPr>
        <p:spPr>
          <a:xfrm flipH="1">
            <a:off x="8734701" y="1406953"/>
            <a:ext cx="6838" cy="6838"/>
          </a:xfrm>
          <a:custGeom>
            <a:rect b="b" l="l" r="r" t="t"/>
            <a:pathLst>
              <a:path extrusionOk="0" h="268" w="268">
                <a:moveTo>
                  <a:pt x="1" y="1"/>
                </a:moveTo>
                <a:lnTo>
                  <a:pt x="1" y="268"/>
                </a:lnTo>
                <a:lnTo>
                  <a:pt x="268" y="268"/>
                </a:lnTo>
                <a:lnTo>
                  <a:pt x="268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"/>
          <p:cNvSpPr/>
          <p:nvPr/>
        </p:nvSpPr>
        <p:spPr>
          <a:xfrm flipH="1">
            <a:off x="6903974" y="1402692"/>
            <a:ext cx="19596" cy="18754"/>
          </a:xfrm>
          <a:custGeom>
            <a:rect b="b" l="l" r="r" t="t"/>
            <a:pathLst>
              <a:path extrusionOk="0" h="735" w="768">
                <a:moveTo>
                  <a:pt x="635" y="168"/>
                </a:moveTo>
                <a:cubicBezTo>
                  <a:pt x="268" y="1"/>
                  <a:pt x="1" y="635"/>
                  <a:pt x="334" y="735"/>
                </a:cubicBezTo>
                <a:cubicBezTo>
                  <a:pt x="334" y="435"/>
                  <a:pt x="768" y="568"/>
                  <a:pt x="6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"/>
          <p:cNvSpPr/>
          <p:nvPr/>
        </p:nvSpPr>
        <p:spPr>
          <a:xfrm flipH="1">
            <a:off x="7315888" y="1413766"/>
            <a:ext cx="37482" cy="42585"/>
          </a:xfrm>
          <a:custGeom>
            <a:rect b="b" l="l" r="r" t="t"/>
            <a:pathLst>
              <a:path extrusionOk="0" h="1669" w="1469">
                <a:moveTo>
                  <a:pt x="1068" y="1"/>
                </a:moveTo>
                <a:lnTo>
                  <a:pt x="634" y="1"/>
                </a:lnTo>
                <a:cubicBezTo>
                  <a:pt x="334" y="267"/>
                  <a:pt x="0" y="1668"/>
                  <a:pt x="1068" y="1635"/>
                </a:cubicBezTo>
                <a:cubicBezTo>
                  <a:pt x="1034" y="1035"/>
                  <a:pt x="1468" y="468"/>
                  <a:pt x="10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"/>
          <p:cNvSpPr/>
          <p:nvPr/>
        </p:nvSpPr>
        <p:spPr>
          <a:xfrm flipH="1">
            <a:off x="8987478" y="1418027"/>
            <a:ext cx="15335" cy="19596"/>
          </a:xfrm>
          <a:custGeom>
            <a:rect b="b" l="l" r="r" t="t"/>
            <a:pathLst>
              <a:path extrusionOk="0" h="768" w="601">
                <a:moveTo>
                  <a:pt x="0" y="0"/>
                </a:moveTo>
                <a:cubicBezTo>
                  <a:pt x="0" y="768"/>
                  <a:pt x="601" y="134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3"/>
          <p:cNvSpPr/>
          <p:nvPr/>
        </p:nvSpPr>
        <p:spPr>
          <a:xfrm flipH="1">
            <a:off x="8788308" y="1428233"/>
            <a:ext cx="18754" cy="11099"/>
          </a:xfrm>
          <a:custGeom>
            <a:rect b="b" l="l" r="r" t="t"/>
            <a:pathLst>
              <a:path extrusionOk="0" h="435" w="735">
                <a:moveTo>
                  <a:pt x="234" y="34"/>
                </a:moveTo>
                <a:cubicBezTo>
                  <a:pt x="0" y="401"/>
                  <a:pt x="734" y="434"/>
                  <a:pt x="668" y="167"/>
                </a:cubicBezTo>
                <a:cubicBezTo>
                  <a:pt x="501" y="167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3"/>
          <p:cNvSpPr/>
          <p:nvPr/>
        </p:nvSpPr>
        <p:spPr>
          <a:xfrm flipH="1">
            <a:off x="6940563" y="1432494"/>
            <a:ext cx="15335" cy="15335"/>
          </a:xfrm>
          <a:custGeom>
            <a:rect b="b" l="l" r="r" t="t"/>
            <a:pathLst>
              <a:path extrusionOk="0" h="601" w="601">
                <a:moveTo>
                  <a:pt x="0" y="467"/>
                </a:moveTo>
                <a:cubicBezTo>
                  <a:pt x="601" y="601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3"/>
          <p:cNvSpPr/>
          <p:nvPr/>
        </p:nvSpPr>
        <p:spPr>
          <a:xfrm flipH="1">
            <a:off x="7452929" y="1453773"/>
            <a:ext cx="40875" cy="34905"/>
          </a:xfrm>
          <a:custGeom>
            <a:rect b="b" l="l" r="r" t="t"/>
            <a:pathLst>
              <a:path extrusionOk="0" h="1368" w="1602">
                <a:moveTo>
                  <a:pt x="1602" y="501"/>
                </a:moveTo>
                <a:cubicBezTo>
                  <a:pt x="1101" y="0"/>
                  <a:pt x="34" y="167"/>
                  <a:pt x="0" y="934"/>
                </a:cubicBezTo>
                <a:cubicBezTo>
                  <a:pt x="568" y="1368"/>
                  <a:pt x="1335" y="868"/>
                  <a:pt x="1602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"/>
          <p:cNvSpPr/>
          <p:nvPr/>
        </p:nvSpPr>
        <p:spPr>
          <a:xfrm flipH="1">
            <a:off x="8960228" y="1467398"/>
            <a:ext cx="18754" cy="10232"/>
          </a:xfrm>
          <a:custGeom>
            <a:rect b="b" l="l" r="r" t="t"/>
            <a:pathLst>
              <a:path extrusionOk="0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"/>
          <p:cNvSpPr/>
          <p:nvPr/>
        </p:nvSpPr>
        <p:spPr>
          <a:xfrm flipH="1">
            <a:off x="8960228" y="1467398"/>
            <a:ext cx="18754" cy="10232"/>
          </a:xfrm>
          <a:custGeom>
            <a:rect b="b" l="l" r="r" t="t"/>
            <a:pathLst>
              <a:path extrusionOk="0" fill="none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"/>
          <p:cNvSpPr/>
          <p:nvPr/>
        </p:nvSpPr>
        <p:spPr>
          <a:xfrm flipH="1">
            <a:off x="9070887" y="1481865"/>
            <a:ext cx="24699" cy="24699"/>
          </a:xfrm>
          <a:custGeom>
            <a:rect b="b" l="l" r="r" t="t"/>
            <a:pathLst>
              <a:path extrusionOk="0" h="968" w="968">
                <a:moveTo>
                  <a:pt x="100" y="134"/>
                </a:moveTo>
                <a:cubicBezTo>
                  <a:pt x="0" y="634"/>
                  <a:pt x="868" y="967"/>
                  <a:pt x="968" y="434"/>
                </a:cubicBezTo>
                <a:cubicBezTo>
                  <a:pt x="734" y="300"/>
                  <a:pt x="601" y="0"/>
                  <a:pt x="100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"/>
          <p:cNvSpPr/>
          <p:nvPr/>
        </p:nvSpPr>
        <p:spPr>
          <a:xfrm flipH="1">
            <a:off x="7112483" y="1491229"/>
            <a:ext cx="13651" cy="14493"/>
          </a:xfrm>
          <a:custGeom>
            <a:rect b="b" l="l" r="r" t="t"/>
            <a:pathLst>
              <a:path extrusionOk="0" h="568" w="535">
                <a:moveTo>
                  <a:pt x="67" y="67"/>
                </a:moveTo>
                <a:cubicBezTo>
                  <a:pt x="1" y="434"/>
                  <a:pt x="134" y="567"/>
                  <a:pt x="501" y="467"/>
                </a:cubicBezTo>
                <a:cubicBezTo>
                  <a:pt x="534" y="167"/>
                  <a:pt x="368" y="0"/>
                  <a:pt x="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"/>
          <p:cNvSpPr/>
          <p:nvPr/>
        </p:nvSpPr>
        <p:spPr>
          <a:xfrm flipH="1">
            <a:off x="8719366" y="1488652"/>
            <a:ext cx="40875" cy="51949"/>
          </a:xfrm>
          <a:custGeom>
            <a:rect b="b" l="l" r="r" t="t"/>
            <a:pathLst>
              <a:path extrusionOk="0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"/>
          <p:cNvSpPr/>
          <p:nvPr/>
        </p:nvSpPr>
        <p:spPr>
          <a:xfrm flipH="1">
            <a:off x="8719366" y="1488652"/>
            <a:ext cx="40875" cy="51949"/>
          </a:xfrm>
          <a:custGeom>
            <a:rect b="b" l="l" r="r" t="t"/>
            <a:pathLst>
              <a:path extrusionOk="0" fill="none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"/>
          <p:cNvSpPr/>
          <p:nvPr/>
        </p:nvSpPr>
        <p:spPr>
          <a:xfrm flipH="1">
            <a:off x="7695501" y="1499726"/>
            <a:ext cx="47688" cy="37482"/>
          </a:xfrm>
          <a:custGeom>
            <a:rect b="b" l="l" r="r" t="t"/>
            <a:pathLst>
              <a:path extrusionOk="0" h="1469" w="1869">
                <a:moveTo>
                  <a:pt x="1869" y="734"/>
                </a:moveTo>
                <a:cubicBezTo>
                  <a:pt x="1869" y="167"/>
                  <a:pt x="1268" y="134"/>
                  <a:pt x="835" y="1"/>
                </a:cubicBezTo>
                <a:cubicBezTo>
                  <a:pt x="368" y="634"/>
                  <a:pt x="1" y="1335"/>
                  <a:pt x="1135" y="1468"/>
                </a:cubicBezTo>
                <a:cubicBezTo>
                  <a:pt x="1235" y="1101"/>
                  <a:pt x="1302" y="701"/>
                  <a:pt x="1869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"/>
          <p:cNvSpPr/>
          <p:nvPr/>
        </p:nvSpPr>
        <p:spPr>
          <a:xfrm flipH="1">
            <a:off x="8901518" y="1515902"/>
            <a:ext cx="16202" cy="16202"/>
          </a:xfrm>
          <a:custGeom>
            <a:rect b="b" l="l" r="r" t="t"/>
            <a:pathLst>
              <a:path extrusionOk="0" h="635" w="635">
                <a:moveTo>
                  <a:pt x="601" y="567"/>
                </a:moveTo>
                <a:cubicBezTo>
                  <a:pt x="635" y="167"/>
                  <a:pt x="34" y="0"/>
                  <a:pt x="1" y="434"/>
                </a:cubicBezTo>
                <a:cubicBezTo>
                  <a:pt x="201" y="467"/>
                  <a:pt x="301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"/>
          <p:cNvSpPr/>
          <p:nvPr/>
        </p:nvSpPr>
        <p:spPr>
          <a:xfrm flipH="1">
            <a:off x="8075087" y="1525266"/>
            <a:ext cx="20463" cy="18754"/>
          </a:xfrm>
          <a:custGeom>
            <a:rect b="b" l="l" r="r" t="t"/>
            <a:pathLst>
              <a:path extrusionOk="0" h="735" w="802">
                <a:moveTo>
                  <a:pt x="735" y="34"/>
                </a:moveTo>
                <a:cubicBezTo>
                  <a:pt x="368" y="34"/>
                  <a:pt x="34" y="0"/>
                  <a:pt x="1" y="334"/>
                </a:cubicBezTo>
                <a:cubicBezTo>
                  <a:pt x="234" y="634"/>
                  <a:pt x="802" y="734"/>
                  <a:pt x="735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"/>
          <p:cNvSpPr/>
          <p:nvPr/>
        </p:nvSpPr>
        <p:spPr>
          <a:xfrm flipH="1">
            <a:off x="8838522" y="1581425"/>
            <a:ext cx="46004" cy="57052"/>
          </a:xfrm>
          <a:custGeom>
            <a:rect b="b" l="l" r="r" t="t"/>
            <a:pathLst>
              <a:path extrusionOk="0" h="2236" w="1803">
                <a:moveTo>
                  <a:pt x="768" y="34"/>
                </a:moveTo>
                <a:cubicBezTo>
                  <a:pt x="1" y="701"/>
                  <a:pt x="1268" y="2236"/>
                  <a:pt x="1802" y="1502"/>
                </a:cubicBezTo>
                <a:cubicBezTo>
                  <a:pt x="902" y="1402"/>
                  <a:pt x="1602" y="601"/>
                  <a:pt x="1802" y="334"/>
                </a:cubicBezTo>
                <a:cubicBezTo>
                  <a:pt x="1435" y="1"/>
                  <a:pt x="1068" y="168"/>
                  <a:pt x="768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"/>
          <p:cNvSpPr/>
          <p:nvPr/>
        </p:nvSpPr>
        <p:spPr>
          <a:xfrm flipH="1">
            <a:off x="6728635" y="1555910"/>
            <a:ext cx="125126" cy="85986"/>
          </a:xfrm>
          <a:custGeom>
            <a:rect b="b" l="l" r="r" t="t"/>
            <a:pathLst>
              <a:path extrusionOk="0" h="3370" w="4904">
                <a:moveTo>
                  <a:pt x="2569" y="3369"/>
                </a:moveTo>
                <a:cubicBezTo>
                  <a:pt x="2068" y="1501"/>
                  <a:pt x="4003" y="1701"/>
                  <a:pt x="4904" y="2635"/>
                </a:cubicBezTo>
                <a:cubicBezTo>
                  <a:pt x="3903" y="0"/>
                  <a:pt x="0" y="2302"/>
                  <a:pt x="2569" y="3369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"/>
          <p:cNvSpPr/>
          <p:nvPr/>
        </p:nvSpPr>
        <p:spPr>
          <a:xfrm flipH="1">
            <a:off x="8901518" y="1594208"/>
            <a:ext cx="19596" cy="15335"/>
          </a:xfrm>
          <a:custGeom>
            <a:rect b="b" l="l" r="r" t="t"/>
            <a:pathLst>
              <a:path extrusionOk="0" h="601" w="768">
                <a:moveTo>
                  <a:pt x="734" y="567"/>
                </a:moveTo>
                <a:cubicBezTo>
                  <a:pt x="768" y="100"/>
                  <a:pt x="134" y="0"/>
                  <a:pt x="1" y="401"/>
                </a:cubicBezTo>
                <a:cubicBezTo>
                  <a:pt x="201" y="567"/>
                  <a:pt x="468" y="601"/>
                  <a:pt x="734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"/>
          <p:cNvSpPr/>
          <p:nvPr/>
        </p:nvSpPr>
        <p:spPr>
          <a:xfrm flipH="1">
            <a:off x="8620649" y="1622300"/>
            <a:ext cx="9390" cy="26408"/>
          </a:xfrm>
          <a:custGeom>
            <a:rect b="b" l="l" r="r" t="t"/>
            <a:pathLst>
              <a:path extrusionOk="0" h="1035" w="368">
                <a:moveTo>
                  <a:pt x="1" y="467"/>
                </a:moveTo>
                <a:cubicBezTo>
                  <a:pt x="368" y="1034"/>
                  <a:pt x="234" y="0"/>
                  <a:pt x="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"/>
          <p:cNvSpPr/>
          <p:nvPr/>
        </p:nvSpPr>
        <p:spPr>
          <a:xfrm flipH="1">
            <a:off x="7920186" y="1641870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0"/>
                </a:lnTo>
                <a:lnTo>
                  <a:pt x="301" y="300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"/>
          <p:cNvSpPr/>
          <p:nvPr/>
        </p:nvSpPr>
        <p:spPr>
          <a:xfrm flipH="1">
            <a:off x="6823959" y="1648682"/>
            <a:ext cx="19596" cy="17886"/>
          </a:xfrm>
          <a:custGeom>
            <a:rect b="b" l="l" r="r" t="t"/>
            <a:pathLst>
              <a:path extrusionOk="0" h="701" w="768">
                <a:moveTo>
                  <a:pt x="134" y="33"/>
                </a:moveTo>
                <a:cubicBezTo>
                  <a:pt x="0" y="534"/>
                  <a:pt x="501" y="701"/>
                  <a:pt x="701" y="467"/>
                </a:cubicBezTo>
                <a:cubicBezTo>
                  <a:pt x="768" y="67"/>
                  <a:pt x="501" y="0"/>
                  <a:pt x="1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"/>
          <p:cNvSpPr/>
          <p:nvPr/>
        </p:nvSpPr>
        <p:spPr>
          <a:xfrm flipH="1">
            <a:off x="7998491" y="1652918"/>
            <a:ext cx="15335" cy="15360"/>
          </a:xfrm>
          <a:custGeom>
            <a:rect b="b" l="l" r="r" t="t"/>
            <a:pathLst>
              <a:path extrusionOk="0" h="602" w="601">
                <a:moveTo>
                  <a:pt x="0" y="435"/>
                </a:moveTo>
                <a:cubicBezTo>
                  <a:pt x="601" y="601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"/>
          <p:cNvSpPr/>
          <p:nvPr/>
        </p:nvSpPr>
        <p:spPr>
          <a:xfrm flipH="1">
            <a:off x="8416376" y="1666543"/>
            <a:ext cx="15360" cy="17912"/>
          </a:xfrm>
          <a:custGeom>
            <a:rect b="b" l="l" r="r" t="t"/>
            <a:pathLst>
              <a:path extrusionOk="0" h="702" w="602">
                <a:moveTo>
                  <a:pt x="601" y="334"/>
                </a:moveTo>
                <a:cubicBezTo>
                  <a:pt x="501" y="301"/>
                  <a:pt x="34" y="1"/>
                  <a:pt x="1" y="334"/>
                </a:cubicBezTo>
                <a:cubicBezTo>
                  <a:pt x="101" y="401"/>
                  <a:pt x="568" y="701"/>
                  <a:pt x="6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"/>
          <p:cNvSpPr/>
          <p:nvPr/>
        </p:nvSpPr>
        <p:spPr>
          <a:xfrm flipH="1">
            <a:off x="9043637" y="1675907"/>
            <a:ext cx="24724" cy="18754"/>
          </a:xfrm>
          <a:custGeom>
            <a:rect b="b" l="l" r="r" t="t"/>
            <a:pathLst>
              <a:path extrusionOk="0" h="735" w="969">
                <a:moveTo>
                  <a:pt x="67" y="267"/>
                </a:moveTo>
                <a:cubicBezTo>
                  <a:pt x="1" y="734"/>
                  <a:pt x="368" y="734"/>
                  <a:pt x="801" y="734"/>
                </a:cubicBezTo>
                <a:cubicBezTo>
                  <a:pt x="968" y="134"/>
                  <a:pt x="334" y="1"/>
                  <a:pt x="67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"/>
          <p:cNvSpPr/>
          <p:nvPr/>
        </p:nvSpPr>
        <p:spPr>
          <a:xfrm flipH="1">
            <a:off x="8130404" y="1698029"/>
            <a:ext cx="13651" cy="15360"/>
          </a:xfrm>
          <a:custGeom>
            <a:rect b="b" l="l" r="r" t="t"/>
            <a:pathLst>
              <a:path extrusionOk="0" h="602" w="535">
                <a:moveTo>
                  <a:pt x="1" y="1"/>
                </a:moveTo>
                <a:lnTo>
                  <a:pt x="1" y="301"/>
                </a:lnTo>
                <a:cubicBezTo>
                  <a:pt x="401" y="601"/>
                  <a:pt x="534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"/>
          <p:cNvSpPr/>
          <p:nvPr/>
        </p:nvSpPr>
        <p:spPr>
          <a:xfrm flipH="1">
            <a:off x="7313337" y="1696345"/>
            <a:ext cx="23857" cy="24699"/>
          </a:xfrm>
          <a:custGeom>
            <a:rect b="b" l="l" r="r" t="t"/>
            <a:pathLst>
              <a:path extrusionOk="0" h="968" w="935">
                <a:moveTo>
                  <a:pt x="0" y="634"/>
                </a:moveTo>
                <a:cubicBezTo>
                  <a:pt x="367" y="967"/>
                  <a:pt x="934" y="701"/>
                  <a:pt x="867" y="200"/>
                </a:cubicBezTo>
                <a:cubicBezTo>
                  <a:pt x="434" y="0"/>
                  <a:pt x="34" y="100"/>
                  <a:pt x="0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"/>
          <p:cNvSpPr/>
          <p:nvPr/>
        </p:nvSpPr>
        <p:spPr>
          <a:xfrm flipH="1">
            <a:off x="8154235" y="1726963"/>
            <a:ext cx="14493" cy="14518"/>
          </a:xfrm>
          <a:custGeom>
            <a:rect b="b" l="l" r="r" t="t"/>
            <a:pathLst>
              <a:path extrusionOk="0" h="569" w="568">
                <a:moveTo>
                  <a:pt x="534" y="468"/>
                </a:moveTo>
                <a:cubicBezTo>
                  <a:pt x="567" y="168"/>
                  <a:pt x="401" y="1"/>
                  <a:pt x="100" y="34"/>
                </a:cubicBezTo>
                <a:cubicBezTo>
                  <a:pt x="0" y="401"/>
                  <a:pt x="134" y="568"/>
                  <a:pt x="5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"/>
          <p:cNvSpPr/>
          <p:nvPr/>
        </p:nvSpPr>
        <p:spPr>
          <a:xfrm flipH="1">
            <a:off x="8562781" y="1733775"/>
            <a:ext cx="14493" cy="18754"/>
          </a:xfrm>
          <a:custGeom>
            <a:rect b="b" l="l" r="r" t="t"/>
            <a:pathLst>
              <a:path extrusionOk="0" h="735" w="568">
                <a:moveTo>
                  <a:pt x="568" y="368"/>
                </a:moveTo>
                <a:cubicBezTo>
                  <a:pt x="501" y="334"/>
                  <a:pt x="1" y="1"/>
                  <a:pt x="1" y="368"/>
                </a:cubicBezTo>
                <a:cubicBezTo>
                  <a:pt x="101" y="401"/>
                  <a:pt x="568" y="735"/>
                  <a:pt x="568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"/>
          <p:cNvSpPr/>
          <p:nvPr/>
        </p:nvSpPr>
        <p:spPr>
          <a:xfrm flipH="1">
            <a:off x="6872463" y="1735485"/>
            <a:ext cx="24724" cy="12783"/>
          </a:xfrm>
          <a:custGeom>
            <a:rect b="b" l="l" r="r" t="t"/>
            <a:pathLst>
              <a:path extrusionOk="0" h="501" w="969">
                <a:moveTo>
                  <a:pt x="34" y="301"/>
                </a:moveTo>
                <a:cubicBezTo>
                  <a:pt x="234" y="434"/>
                  <a:pt x="501" y="501"/>
                  <a:pt x="735" y="468"/>
                </a:cubicBezTo>
                <a:cubicBezTo>
                  <a:pt x="968" y="1"/>
                  <a:pt x="1" y="67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"/>
          <p:cNvSpPr/>
          <p:nvPr/>
        </p:nvSpPr>
        <p:spPr>
          <a:xfrm flipH="1">
            <a:off x="6772904" y="1741455"/>
            <a:ext cx="15335" cy="19596"/>
          </a:xfrm>
          <a:custGeom>
            <a:rect b="b" l="l" r="r" t="t"/>
            <a:pathLst>
              <a:path extrusionOk="0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"/>
          <p:cNvSpPr/>
          <p:nvPr/>
        </p:nvSpPr>
        <p:spPr>
          <a:xfrm flipH="1">
            <a:off x="6772904" y="1741455"/>
            <a:ext cx="15335" cy="19596"/>
          </a:xfrm>
          <a:custGeom>
            <a:rect b="b" l="l" r="r" t="t"/>
            <a:pathLst>
              <a:path extrusionOk="0" fill="none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"/>
          <p:cNvSpPr/>
          <p:nvPr/>
        </p:nvSpPr>
        <p:spPr>
          <a:xfrm flipH="1">
            <a:off x="7589945" y="1753371"/>
            <a:ext cx="38324" cy="37456"/>
          </a:xfrm>
          <a:custGeom>
            <a:rect b="b" l="l" r="r" t="t"/>
            <a:pathLst>
              <a:path extrusionOk="0" h="1468" w="1502">
                <a:moveTo>
                  <a:pt x="734" y="1334"/>
                </a:moveTo>
                <a:cubicBezTo>
                  <a:pt x="1501" y="667"/>
                  <a:pt x="100" y="0"/>
                  <a:pt x="0" y="1034"/>
                </a:cubicBezTo>
                <a:cubicBezTo>
                  <a:pt x="267" y="1101"/>
                  <a:pt x="267" y="1468"/>
                  <a:pt x="734" y="1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"/>
          <p:cNvSpPr/>
          <p:nvPr/>
        </p:nvSpPr>
        <p:spPr>
          <a:xfrm flipH="1">
            <a:off x="8424030" y="1791669"/>
            <a:ext cx="16202" cy="19596"/>
          </a:xfrm>
          <a:custGeom>
            <a:rect b="b" l="l" r="r" t="t"/>
            <a:pathLst>
              <a:path extrusionOk="0" h="768" w="635">
                <a:moveTo>
                  <a:pt x="34" y="267"/>
                </a:moveTo>
                <a:cubicBezTo>
                  <a:pt x="0" y="667"/>
                  <a:pt x="234" y="767"/>
                  <a:pt x="634" y="734"/>
                </a:cubicBezTo>
                <a:cubicBezTo>
                  <a:pt x="634" y="334"/>
                  <a:pt x="267" y="0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"/>
          <p:cNvSpPr/>
          <p:nvPr/>
        </p:nvSpPr>
        <p:spPr>
          <a:xfrm flipH="1">
            <a:off x="8891287" y="1827415"/>
            <a:ext cx="11099" cy="8522"/>
          </a:xfrm>
          <a:custGeom>
            <a:rect b="b" l="l" r="r" t="t"/>
            <a:pathLst>
              <a:path extrusionOk="0" h="334" w="435">
                <a:moveTo>
                  <a:pt x="0" y="334"/>
                </a:moveTo>
                <a:lnTo>
                  <a:pt x="434" y="334"/>
                </a:lnTo>
                <a:cubicBezTo>
                  <a:pt x="434" y="67"/>
                  <a:pt x="301" y="0"/>
                  <a:pt x="0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"/>
          <p:cNvSpPr/>
          <p:nvPr/>
        </p:nvSpPr>
        <p:spPr>
          <a:xfrm flipH="1">
            <a:off x="8319342" y="1808687"/>
            <a:ext cx="28118" cy="45136"/>
          </a:xfrm>
          <a:custGeom>
            <a:rect b="b" l="l" r="r" t="t"/>
            <a:pathLst>
              <a:path extrusionOk="0" h="1769" w="1102">
                <a:moveTo>
                  <a:pt x="1101" y="1234"/>
                </a:moveTo>
                <a:cubicBezTo>
                  <a:pt x="667" y="0"/>
                  <a:pt x="0" y="1768"/>
                  <a:pt x="1101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"/>
          <p:cNvSpPr/>
          <p:nvPr/>
        </p:nvSpPr>
        <p:spPr>
          <a:xfrm flipH="1">
            <a:off x="7266542" y="1901460"/>
            <a:ext cx="28960" cy="28092"/>
          </a:xfrm>
          <a:custGeom>
            <a:rect b="b" l="l" r="r" t="t"/>
            <a:pathLst>
              <a:path extrusionOk="0" h="1101" w="1135">
                <a:moveTo>
                  <a:pt x="268" y="1101"/>
                </a:moveTo>
                <a:lnTo>
                  <a:pt x="1001" y="1101"/>
                </a:lnTo>
                <a:cubicBezTo>
                  <a:pt x="901" y="667"/>
                  <a:pt x="1135" y="567"/>
                  <a:pt x="1135" y="234"/>
                </a:cubicBezTo>
                <a:cubicBezTo>
                  <a:pt x="868" y="67"/>
                  <a:pt x="568" y="0"/>
                  <a:pt x="268" y="67"/>
                </a:cubicBezTo>
                <a:cubicBezTo>
                  <a:pt x="1" y="334"/>
                  <a:pt x="401" y="567"/>
                  <a:pt x="268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"/>
          <p:cNvSpPr/>
          <p:nvPr/>
        </p:nvSpPr>
        <p:spPr>
          <a:xfrm flipH="1">
            <a:off x="7745714" y="1921872"/>
            <a:ext cx="42585" cy="31511"/>
          </a:xfrm>
          <a:custGeom>
            <a:rect b="b" l="l" r="r" t="t"/>
            <a:pathLst>
              <a:path extrusionOk="0" h="1235" w="1669">
                <a:moveTo>
                  <a:pt x="268" y="1"/>
                </a:moveTo>
                <a:cubicBezTo>
                  <a:pt x="268" y="368"/>
                  <a:pt x="1" y="434"/>
                  <a:pt x="101" y="901"/>
                </a:cubicBezTo>
                <a:cubicBezTo>
                  <a:pt x="401" y="968"/>
                  <a:pt x="535" y="1235"/>
                  <a:pt x="1002" y="1168"/>
                </a:cubicBezTo>
                <a:cubicBezTo>
                  <a:pt x="902" y="468"/>
                  <a:pt x="1669" y="635"/>
                  <a:pt x="12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"/>
          <p:cNvSpPr/>
          <p:nvPr/>
        </p:nvSpPr>
        <p:spPr>
          <a:xfrm flipH="1">
            <a:off x="8850437" y="1951673"/>
            <a:ext cx="30669" cy="30669"/>
          </a:xfrm>
          <a:custGeom>
            <a:rect b="b" l="l" r="r" t="t"/>
            <a:pathLst>
              <a:path extrusionOk="0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"/>
          <p:cNvSpPr/>
          <p:nvPr/>
        </p:nvSpPr>
        <p:spPr>
          <a:xfrm flipH="1">
            <a:off x="8850437" y="1951673"/>
            <a:ext cx="30669" cy="30669"/>
          </a:xfrm>
          <a:custGeom>
            <a:rect b="b" l="l" r="r" t="t"/>
            <a:pathLst>
              <a:path extrusionOk="0" fill="none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"/>
          <p:cNvSpPr/>
          <p:nvPr/>
        </p:nvSpPr>
        <p:spPr>
          <a:xfrm flipH="1">
            <a:off x="8558520" y="1970401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34" y="467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"/>
          <p:cNvSpPr/>
          <p:nvPr/>
        </p:nvSpPr>
        <p:spPr>
          <a:xfrm flipH="1">
            <a:off x="8748301" y="2029979"/>
            <a:ext cx="13651" cy="13625"/>
          </a:xfrm>
          <a:custGeom>
            <a:rect b="b" l="l" r="r" t="t"/>
            <a:pathLst>
              <a:path extrusionOk="0" h="534" w="535">
                <a:moveTo>
                  <a:pt x="501" y="467"/>
                </a:moveTo>
                <a:cubicBezTo>
                  <a:pt x="534" y="134"/>
                  <a:pt x="367" y="0"/>
                  <a:pt x="67" y="34"/>
                </a:cubicBezTo>
                <a:cubicBezTo>
                  <a:pt x="0" y="400"/>
                  <a:pt x="134" y="534"/>
                  <a:pt x="5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"/>
          <p:cNvSpPr/>
          <p:nvPr/>
        </p:nvSpPr>
        <p:spPr>
          <a:xfrm flipH="1">
            <a:off x="8370423" y="2030821"/>
            <a:ext cx="24699" cy="18754"/>
          </a:xfrm>
          <a:custGeom>
            <a:rect b="b" l="l" r="r" t="t"/>
            <a:pathLst>
              <a:path extrusionOk="0" h="735" w="968">
                <a:moveTo>
                  <a:pt x="767" y="1"/>
                </a:moveTo>
                <a:lnTo>
                  <a:pt x="167" y="1"/>
                </a:lnTo>
                <a:cubicBezTo>
                  <a:pt x="0" y="734"/>
                  <a:pt x="968" y="734"/>
                  <a:pt x="7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"/>
          <p:cNvSpPr/>
          <p:nvPr/>
        </p:nvSpPr>
        <p:spPr>
          <a:xfrm flipH="1">
            <a:off x="7682718" y="2030821"/>
            <a:ext cx="23857" cy="28118"/>
          </a:xfrm>
          <a:custGeom>
            <a:rect b="b" l="l" r="r" t="t"/>
            <a:pathLst>
              <a:path extrusionOk="0" h="1102" w="935">
                <a:moveTo>
                  <a:pt x="867" y="134"/>
                </a:moveTo>
                <a:cubicBezTo>
                  <a:pt x="701" y="134"/>
                  <a:pt x="534" y="67"/>
                  <a:pt x="434" y="1"/>
                </a:cubicBezTo>
                <a:cubicBezTo>
                  <a:pt x="300" y="234"/>
                  <a:pt x="0" y="367"/>
                  <a:pt x="134" y="868"/>
                </a:cubicBezTo>
                <a:cubicBezTo>
                  <a:pt x="634" y="1101"/>
                  <a:pt x="934" y="801"/>
                  <a:pt x="867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"/>
          <p:cNvSpPr/>
          <p:nvPr/>
        </p:nvSpPr>
        <p:spPr>
          <a:xfrm flipH="1">
            <a:off x="8656395" y="2029111"/>
            <a:ext cx="44269" cy="47688"/>
          </a:xfrm>
          <a:custGeom>
            <a:rect b="b" l="l" r="r" t="t"/>
            <a:pathLst>
              <a:path extrusionOk="0" h="1869" w="1735">
                <a:moveTo>
                  <a:pt x="1501" y="334"/>
                </a:moveTo>
                <a:cubicBezTo>
                  <a:pt x="834" y="1"/>
                  <a:pt x="0" y="468"/>
                  <a:pt x="33" y="1235"/>
                </a:cubicBezTo>
                <a:cubicBezTo>
                  <a:pt x="667" y="1869"/>
                  <a:pt x="1735" y="1202"/>
                  <a:pt x="15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"/>
          <p:cNvSpPr/>
          <p:nvPr/>
        </p:nvSpPr>
        <p:spPr>
          <a:xfrm flipH="1">
            <a:off x="8847044" y="2050391"/>
            <a:ext cx="28118" cy="18754"/>
          </a:xfrm>
          <a:custGeom>
            <a:rect b="b" l="l" r="r" t="t"/>
            <a:pathLst>
              <a:path extrusionOk="0" h="735" w="1102">
                <a:moveTo>
                  <a:pt x="968" y="534"/>
                </a:moveTo>
                <a:cubicBezTo>
                  <a:pt x="1102" y="1"/>
                  <a:pt x="1" y="1"/>
                  <a:pt x="101" y="534"/>
                </a:cubicBezTo>
                <a:cubicBezTo>
                  <a:pt x="368" y="735"/>
                  <a:pt x="735" y="735"/>
                  <a:pt x="968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"/>
          <p:cNvSpPr/>
          <p:nvPr/>
        </p:nvSpPr>
        <p:spPr>
          <a:xfrm flipH="1">
            <a:off x="9021515" y="2032530"/>
            <a:ext cx="74070" cy="120023"/>
          </a:xfrm>
          <a:custGeom>
            <a:rect b="b" l="l" r="r" t="t"/>
            <a:pathLst>
              <a:path extrusionOk="0" h="4704" w="2903">
                <a:moveTo>
                  <a:pt x="2902" y="1368"/>
                </a:moveTo>
                <a:cubicBezTo>
                  <a:pt x="0" y="0"/>
                  <a:pt x="2502" y="4704"/>
                  <a:pt x="2902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"/>
          <p:cNvSpPr/>
          <p:nvPr/>
        </p:nvSpPr>
        <p:spPr>
          <a:xfrm flipH="1">
            <a:off x="9110894" y="2067409"/>
            <a:ext cx="30644" cy="40033"/>
          </a:xfrm>
          <a:custGeom>
            <a:rect b="b" l="l" r="r" t="t"/>
            <a:pathLst>
              <a:path extrusionOk="0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"/>
          <p:cNvSpPr/>
          <p:nvPr/>
        </p:nvSpPr>
        <p:spPr>
          <a:xfrm flipH="1">
            <a:off x="9110894" y="2067409"/>
            <a:ext cx="30644" cy="40033"/>
          </a:xfrm>
          <a:custGeom>
            <a:rect b="b" l="l" r="r" t="t"/>
            <a:pathLst>
              <a:path extrusionOk="0" fill="none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"/>
          <p:cNvSpPr/>
          <p:nvPr/>
        </p:nvSpPr>
        <p:spPr>
          <a:xfrm flipH="1">
            <a:off x="8838522" y="2107417"/>
            <a:ext cx="25566" cy="27276"/>
          </a:xfrm>
          <a:custGeom>
            <a:rect b="b" l="l" r="r" t="t"/>
            <a:pathLst>
              <a:path extrusionOk="0" h="1069" w="1002">
                <a:moveTo>
                  <a:pt x="1001" y="67"/>
                </a:moveTo>
                <a:cubicBezTo>
                  <a:pt x="701" y="1"/>
                  <a:pt x="367" y="34"/>
                  <a:pt x="101" y="201"/>
                </a:cubicBezTo>
                <a:cubicBezTo>
                  <a:pt x="0" y="668"/>
                  <a:pt x="267" y="735"/>
                  <a:pt x="267" y="1068"/>
                </a:cubicBezTo>
                <a:cubicBezTo>
                  <a:pt x="701" y="968"/>
                  <a:pt x="868" y="501"/>
                  <a:pt x="10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"/>
          <p:cNvSpPr/>
          <p:nvPr/>
        </p:nvSpPr>
        <p:spPr>
          <a:xfrm flipH="1">
            <a:off x="8455541" y="2111678"/>
            <a:ext cx="30644" cy="35772"/>
          </a:xfrm>
          <a:custGeom>
            <a:rect b="b" l="l" r="r" t="t"/>
            <a:pathLst>
              <a:path extrusionOk="0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"/>
          <p:cNvSpPr/>
          <p:nvPr/>
        </p:nvSpPr>
        <p:spPr>
          <a:xfrm flipH="1">
            <a:off x="8455541" y="2111678"/>
            <a:ext cx="30644" cy="35772"/>
          </a:xfrm>
          <a:custGeom>
            <a:rect b="b" l="l" r="r" t="t"/>
            <a:pathLst>
              <a:path extrusionOk="0" fill="none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3"/>
          <p:cNvSpPr/>
          <p:nvPr/>
        </p:nvSpPr>
        <p:spPr>
          <a:xfrm flipH="1">
            <a:off x="9096427" y="2105707"/>
            <a:ext cx="18728" cy="27276"/>
          </a:xfrm>
          <a:custGeom>
            <a:rect b="b" l="l" r="r" t="t"/>
            <a:pathLst>
              <a:path extrusionOk="0" h="1069" w="734">
                <a:moveTo>
                  <a:pt x="734" y="568"/>
                </a:moveTo>
                <a:cubicBezTo>
                  <a:pt x="0" y="1"/>
                  <a:pt x="200" y="1068"/>
                  <a:pt x="734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3"/>
          <p:cNvSpPr/>
          <p:nvPr/>
        </p:nvSpPr>
        <p:spPr>
          <a:xfrm flipH="1">
            <a:off x="9055552" y="2120200"/>
            <a:ext cx="17912" cy="18728"/>
          </a:xfrm>
          <a:custGeom>
            <a:rect b="b" l="l" r="r" t="t"/>
            <a:pathLst>
              <a:path extrusionOk="0" h="734" w="702">
                <a:moveTo>
                  <a:pt x="701" y="734"/>
                </a:moveTo>
                <a:cubicBezTo>
                  <a:pt x="701" y="300"/>
                  <a:pt x="368" y="200"/>
                  <a:pt x="101" y="0"/>
                </a:cubicBezTo>
                <a:cubicBezTo>
                  <a:pt x="1" y="534"/>
                  <a:pt x="501" y="500"/>
                  <a:pt x="7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"/>
          <p:cNvSpPr/>
          <p:nvPr/>
        </p:nvSpPr>
        <p:spPr>
          <a:xfrm flipH="1">
            <a:off x="8786624" y="2132957"/>
            <a:ext cx="48530" cy="33221"/>
          </a:xfrm>
          <a:custGeom>
            <a:rect b="b" l="l" r="r" t="t"/>
            <a:pathLst>
              <a:path extrusionOk="0" h="1302" w="1902">
                <a:moveTo>
                  <a:pt x="1902" y="668"/>
                </a:moveTo>
                <a:cubicBezTo>
                  <a:pt x="1135" y="868"/>
                  <a:pt x="1602" y="668"/>
                  <a:pt x="1035" y="67"/>
                </a:cubicBezTo>
                <a:cubicBezTo>
                  <a:pt x="234" y="0"/>
                  <a:pt x="401" y="834"/>
                  <a:pt x="1" y="1101"/>
                </a:cubicBezTo>
                <a:cubicBezTo>
                  <a:pt x="801" y="1135"/>
                  <a:pt x="1368" y="1301"/>
                  <a:pt x="1902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"/>
          <p:cNvSpPr/>
          <p:nvPr/>
        </p:nvSpPr>
        <p:spPr>
          <a:xfrm flipH="1">
            <a:off x="9052159" y="2136351"/>
            <a:ext cx="18754" cy="29827"/>
          </a:xfrm>
          <a:custGeom>
            <a:rect b="b" l="l" r="r" t="t"/>
            <a:pathLst>
              <a:path extrusionOk="0" h="1169" w="735">
                <a:moveTo>
                  <a:pt x="735" y="535"/>
                </a:moveTo>
                <a:cubicBezTo>
                  <a:pt x="534" y="535"/>
                  <a:pt x="134" y="1"/>
                  <a:pt x="1" y="401"/>
                </a:cubicBezTo>
                <a:cubicBezTo>
                  <a:pt x="301" y="568"/>
                  <a:pt x="334" y="1168"/>
                  <a:pt x="735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"/>
          <p:cNvSpPr/>
          <p:nvPr/>
        </p:nvSpPr>
        <p:spPr>
          <a:xfrm flipH="1">
            <a:off x="8927033" y="2135509"/>
            <a:ext cx="9390" cy="26408"/>
          </a:xfrm>
          <a:custGeom>
            <a:rect b="b" l="l" r="r" t="t"/>
            <a:pathLst>
              <a:path extrusionOk="0" h="1035" w="368">
                <a:moveTo>
                  <a:pt x="0" y="568"/>
                </a:moveTo>
                <a:cubicBezTo>
                  <a:pt x="234" y="1035"/>
                  <a:pt x="367" y="0"/>
                  <a:pt x="0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"/>
          <p:cNvSpPr/>
          <p:nvPr/>
        </p:nvSpPr>
        <p:spPr>
          <a:xfrm flipH="1">
            <a:off x="8704057" y="2138902"/>
            <a:ext cx="15335" cy="14493"/>
          </a:xfrm>
          <a:custGeom>
            <a:rect b="b" l="l" r="r" t="t"/>
            <a:pathLst>
              <a:path extrusionOk="0" h="568" w="601">
                <a:moveTo>
                  <a:pt x="0" y="435"/>
                </a:moveTo>
                <a:cubicBezTo>
                  <a:pt x="601" y="568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"/>
          <p:cNvSpPr/>
          <p:nvPr/>
        </p:nvSpPr>
        <p:spPr>
          <a:xfrm flipH="1">
            <a:off x="8393412" y="2136351"/>
            <a:ext cx="51923" cy="79199"/>
          </a:xfrm>
          <a:custGeom>
            <a:rect b="b" l="l" r="r" t="t"/>
            <a:pathLst>
              <a:path extrusionOk="0" h="3104" w="2035">
                <a:moveTo>
                  <a:pt x="2002" y="968"/>
                </a:moveTo>
                <a:cubicBezTo>
                  <a:pt x="334" y="1"/>
                  <a:pt x="0" y="3103"/>
                  <a:pt x="1701" y="2870"/>
                </a:cubicBezTo>
                <a:cubicBezTo>
                  <a:pt x="1535" y="1969"/>
                  <a:pt x="2035" y="1735"/>
                  <a:pt x="2002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3"/>
          <p:cNvSpPr/>
          <p:nvPr/>
        </p:nvSpPr>
        <p:spPr>
          <a:xfrm flipH="1">
            <a:off x="8914276" y="2166152"/>
            <a:ext cx="21305" cy="10232"/>
          </a:xfrm>
          <a:custGeom>
            <a:rect b="b" l="l" r="r" t="t"/>
            <a:pathLst>
              <a:path extrusionOk="0" h="401" w="835">
                <a:moveTo>
                  <a:pt x="134" y="401"/>
                </a:moveTo>
                <a:lnTo>
                  <a:pt x="701" y="401"/>
                </a:lnTo>
                <a:cubicBezTo>
                  <a:pt x="834" y="0"/>
                  <a:pt x="0" y="0"/>
                  <a:pt x="134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"/>
          <p:cNvSpPr/>
          <p:nvPr/>
        </p:nvSpPr>
        <p:spPr>
          <a:xfrm flipH="1">
            <a:off x="8487869" y="2165285"/>
            <a:ext cx="11941" cy="11099"/>
          </a:xfrm>
          <a:custGeom>
            <a:rect b="b" l="l" r="r" t="t"/>
            <a:pathLst>
              <a:path extrusionOk="0" h="435" w="468">
                <a:moveTo>
                  <a:pt x="467" y="435"/>
                </a:moveTo>
                <a:lnTo>
                  <a:pt x="467" y="1"/>
                </a:lnTo>
                <a:lnTo>
                  <a:pt x="34" y="1"/>
                </a:lnTo>
                <a:cubicBezTo>
                  <a:pt x="0" y="301"/>
                  <a:pt x="167" y="435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"/>
          <p:cNvSpPr/>
          <p:nvPr/>
        </p:nvSpPr>
        <p:spPr>
          <a:xfrm flipH="1">
            <a:off x="8098918" y="2232542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1" y="567"/>
                  <a:pt x="33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"/>
          <p:cNvSpPr/>
          <p:nvPr/>
        </p:nvSpPr>
        <p:spPr>
          <a:xfrm flipH="1">
            <a:off x="9047056" y="2253822"/>
            <a:ext cx="17044" cy="12783"/>
          </a:xfrm>
          <a:custGeom>
            <a:rect b="b" l="l" r="r" t="t"/>
            <a:pathLst>
              <a:path extrusionOk="0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"/>
          <p:cNvSpPr/>
          <p:nvPr/>
        </p:nvSpPr>
        <p:spPr>
          <a:xfrm flipH="1">
            <a:off x="9047056" y="2253822"/>
            <a:ext cx="17044" cy="12783"/>
          </a:xfrm>
          <a:custGeom>
            <a:rect b="b" l="l" r="r" t="t"/>
            <a:pathLst>
              <a:path extrusionOk="0" fill="none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3"/>
          <p:cNvSpPr/>
          <p:nvPr/>
        </p:nvSpPr>
        <p:spPr>
          <a:xfrm flipH="1">
            <a:off x="7908270" y="2245300"/>
            <a:ext cx="11941" cy="25566"/>
          </a:xfrm>
          <a:custGeom>
            <a:rect b="b" l="l" r="r" t="t"/>
            <a:pathLst>
              <a:path extrusionOk="0" h="1002" w="468">
                <a:moveTo>
                  <a:pt x="1" y="501"/>
                </a:moveTo>
                <a:cubicBezTo>
                  <a:pt x="468" y="1001"/>
                  <a:pt x="267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3"/>
          <p:cNvSpPr/>
          <p:nvPr/>
        </p:nvSpPr>
        <p:spPr>
          <a:xfrm flipH="1">
            <a:off x="8513409" y="2275101"/>
            <a:ext cx="19596" cy="20438"/>
          </a:xfrm>
          <a:custGeom>
            <a:rect b="b" l="l" r="r" t="t"/>
            <a:pathLst>
              <a:path extrusionOk="0" h="801" w="768">
                <a:moveTo>
                  <a:pt x="301" y="67"/>
                </a:moveTo>
                <a:cubicBezTo>
                  <a:pt x="0" y="367"/>
                  <a:pt x="301" y="801"/>
                  <a:pt x="734" y="801"/>
                </a:cubicBezTo>
                <a:cubicBezTo>
                  <a:pt x="768" y="400"/>
                  <a:pt x="734" y="0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3"/>
          <p:cNvSpPr/>
          <p:nvPr/>
        </p:nvSpPr>
        <p:spPr>
          <a:xfrm flipH="1">
            <a:off x="8241062" y="2286149"/>
            <a:ext cx="26408" cy="18754"/>
          </a:xfrm>
          <a:custGeom>
            <a:rect b="b" l="l" r="r" t="t"/>
            <a:pathLst>
              <a:path extrusionOk="0" h="735" w="1035">
                <a:moveTo>
                  <a:pt x="301" y="67"/>
                </a:moveTo>
                <a:cubicBezTo>
                  <a:pt x="1" y="601"/>
                  <a:pt x="1035" y="735"/>
                  <a:pt x="868" y="234"/>
                </a:cubicBezTo>
                <a:cubicBezTo>
                  <a:pt x="868" y="1"/>
                  <a:pt x="535" y="101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"/>
          <p:cNvSpPr/>
          <p:nvPr/>
        </p:nvSpPr>
        <p:spPr>
          <a:xfrm flipH="1">
            <a:off x="8210419" y="2589140"/>
            <a:ext cx="65548" cy="67283"/>
          </a:xfrm>
          <a:custGeom>
            <a:rect b="b" l="l" r="r" t="t"/>
            <a:pathLst>
              <a:path extrusionOk="0" h="2637" w="2569">
                <a:moveTo>
                  <a:pt x="2235" y="368"/>
                </a:moveTo>
                <a:cubicBezTo>
                  <a:pt x="1568" y="1"/>
                  <a:pt x="667" y="568"/>
                  <a:pt x="34" y="801"/>
                </a:cubicBezTo>
                <a:cubicBezTo>
                  <a:pt x="0" y="2636"/>
                  <a:pt x="2569" y="2036"/>
                  <a:pt x="2235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"/>
          <p:cNvSpPr/>
          <p:nvPr/>
        </p:nvSpPr>
        <p:spPr>
          <a:xfrm flipH="1">
            <a:off x="8364453" y="2639353"/>
            <a:ext cx="11941" cy="11941"/>
          </a:xfrm>
          <a:custGeom>
            <a:rect b="b" l="l" r="r" t="t"/>
            <a:pathLst>
              <a:path extrusionOk="0" h="468" w="468">
                <a:moveTo>
                  <a:pt x="467" y="435"/>
                </a:moveTo>
                <a:lnTo>
                  <a:pt x="467" y="1"/>
                </a:lnTo>
                <a:lnTo>
                  <a:pt x="33" y="1"/>
                </a:lnTo>
                <a:cubicBezTo>
                  <a:pt x="0" y="301"/>
                  <a:pt x="134" y="468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"/>
          <p:cNvSpPr/>
          <p:nvPr/>
        </p:nvSpPr>
        <p:spPr>
          <a:xfrm flipH="1">
            <a:off x="8453832" y="2735545"/>
            <a:ext cx="20438" cy="22989"/>
          </a:xfrm>
          <a:custGeom>
            <a:rect b="b" l="l" r="r" t="t"/>
            <a:pathLst>
              <a:path extrusionOk="0" h="901" w="801">
                <a:moveTo>
                  <a:pt x="801" y="334"/>
                </a:moveTo>
                <a:cubicBezTo>
                  <a:pt x="467" y="0"/>
                  <a:pt x="0" y="300"/>
                  <a:pt x="67" y="767"/>
                </a:cubicBezTo>
                <a:cubicBezTo>
                  <a:pt x="400" y="901"/>
                  <a:pt x="767" y="667"/>
                  <a:pt x="8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"/>
          <p:cNvSpPr/>
          <p:nvPr/>
        </p:nvSpPr>
        <p:spPr>
          <a:xfrm flipH="1">
            <a:off x="8386600" y="2805328"/>
            <a:ext cx="60445" cy="76622"/>
          </a:xfrm>
          <a:custGeom>
            <a:rect b="b" l="l" r="r" t="t"/>
            <a:pathLst>
              <a:path extrusionOk="0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"/>
          <p:cNvSpPr/>
          <p:nvPr/>
        </p:nvSpPr>
        <p:spPr>
          <a:xfrm flipH="1">
            <a:off x="8386600" y="2805328"/>
            <a:ext cx="60445" cy="76622"/>
          </a:xfrm>
          <a:custGeom>
            <a:rect b="b" l="l" r="r" t="t"/>
            <a:pathLst>
              <a:path extrusionOk="0" fill="none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3"/>
          <p:cNvSpPr/>
          <p:nvPr/>
        </p:nvSpPr>
        <p:spPr>
          <a:xfrm flipH="1">
            <a:off x="8240195" y="2821505"/>
            <a:ext cx="16202" cy="19596"/>
          </a:xfrm>
          <a:custGeom>
            <a:rect b="b" l="l" r="r" t="t"/>
            <a:pathLst>
              <a:path extrusionOk="0" h="768" w="635">
                <a:moveTo>
                  <a:pt x="601" y="34"/>
                </a:moveTo>
                <a:cubicBezTo>
                  <a:pt x="401" y="0"/>
                  <a:pt x="167" y="67"/>
                  <a:pt x="0" y="167"/>
                </a:cubicBezTo>
                <a:cubicBezTo>
                  <a:pt x="0" y="601"/>
                  <a:pt x="267" y="467"/>
                  <a:pt x="0" y="768"/>
                </a:cubicBezTo>
                <a:cubicBezTo>
                  <a:pt x="434" y="734"/>
                  <a:pt x="634" y="501"/>
                  <a:pt x="6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"/>
          <p:cNvSpPr/>
          <p:nvPr/>
        </p:nvSpPr>
        <p:spPr>
          <a:xfrm flipH="1">
            <a:off x="8744907" y="2840233"/>
            <a:ext cx="26408" cy="28092"/>
          </a:xfrm>
          <a:custGeom>
            <a:rect b="b" l="l" r="r" t="t"/>
            <a:pathLst>
              <a:path extrusionOk="0" h="1101" w="1035">
                <a:moveTo>
                  <a:pt x="0" y="467"/>
                </a:moveTo>
                <a:cubicBezTo>
                  <a:pt x="100" y="634"/>
                  <a:pt x="1034" y="1101"/>
                  <a:pt x="1001" y="467"/>
                </a:cubicBezTo>
                <a:cubicBezTo>
                  <a:pt x="901" y="167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"/>
          <p:cNvSpPr/>
          <p:nvPr/>
        </p:nvSpPr>
        <p:spPr>
          <a:xfrm flipH="1">
            <a:off x="8223176" y="2892998"/>
            <a:ext cx="26408" cy="35772"/>
          </a:xfrm>
          <a:custGeom>
            <a:rect b="b" l="l" r="r" t="t"/>
            <a:pathLst>
              <a:path extrusionOk="0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"/>
          <p:cNvSpPr/>
          <p:nvPr/>
        </p:nvSpPr>
        <p:spPr>
          <a:xfrm flipH="1">
            <a:off x="8223176" y="2892998"/>
            <a:ext cx="26408" cy="35772"/>
          </a:xfrm>
          <a:custGeom>
            <a:rect b="b" l="l" r="r" t="t"/>
            <a:pathLst>
              <a:path extrusionOk="0" fill="none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"/>
          <p:cNvSpPr/>
          <p:nvPr/>
        </p:nvSpPr>
        <p:spPr>
          <a:xfrm flipH="1">
            <a:off x="8550865" y="2897259"/>
            <a:ext cx="49372" cy="29802"/>
          </a:xfrm>
          <a:custGeom>
            <a:rect b="b" l="l" r="r" t="t"/>
            <a:pathLst>
              <a:path extrusionOk="0" h="1168" w="1935">
                <a:moveTo>
                  <a:pt x="1935" y="1168"/>
                </a:moveTo>
                <a:cubicBezTo>
                  <a:pt x="1535" y="534"/>
                  <a:pt x="1368" y="567"/>
                  <a:pt x="1468" y="0"/>
                </a:cubicBezTo>
                <a:cubicBezTo>
                  <a:pt x="834" y="134"/>
                  <a:pt x="0" y="100"/>
                  <a:pt x="0" y="867"/>
                </a:cubicBezTo>
                <a:cubicBezTo>
                  <a:pt x="867" y="367"/>
                  <a:pt x="1101" y="901"/>
                  <a:pt x="1935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"/>
          <p:cNvSpPr/>
          <p:nvPr/>
        </p:nvSpPr>
        <p:spPr>
          <a:xfrm flipH="1">
            <a:off x="8388284" y="2897259"/>
            <a:ext cx="20463" cy="22147"/>
          </a:xfrm>
          <a:custGeom>
            <a:rect b="b" l="l" r="r" t="t"/>
            <a:pathLst>
              <a:path extrusionOk="0" h="868" w="802">
                <a:moveTo>
                  <a:pt x="134" y="0"/>
                </a:moveTo>
                <a:cubicBezTo>
                  <a:pt x="1" y="867"/>
                  <a:pt x="801" y="100"/>
                  <a:pt x="1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"/>
          <p:cNvSpPr/>
          <p:nvPr/>
        </p:nvSpPr>
        <p:spPr>
          <a:xfrm flipH="1">
            <a:off x="8957677" y="2900653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1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"/>
          <p:cNvSpPr/>
          <p:nvPr/>
        </p:nvSpPr>
        <p:spPr>
          <a:xfrm flipH="1">
            <a:off x="8892154" y="2924484"/>
            <a:ext cx="16202" cy="12783"/>
          </a:xfrm>
          <a:custGeom>
            <a:rect b="b" l="l" r="r" t="t"/>
            <a:pathLst>
              <a:path extrusionOk="0" h="501" w="635">
                <a:moveTo>
                  <a:pt x="535" y="401"/>
                </a:moveTo>
                <a:cubicBezTo>
                  <a:pt x="635" y="1"/>
                  <a:pt x="234" y="134"/>
                  <a:pt x="101" y="1"/>
                </a:cubicBezTo>
                <a:cubicBezTo>
                  <a:pt x="1" y="368"/>
                  <a:pt x="134" y="501"/>
                  <a:pt x="535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3"/>
          <p:cNvSpPr/>
          <p:nvPr/>
        </p:nvSpPr>
        <p:spPr>
          <a:xfrm flipH="1">
            <a:off x="8911724" y="2941502"/>
            <a:ext cx="26408" cy="42585"/>
          </a:xfrm>
          <a:custGeom>
            <a:rect b="b" l="l" r="r" t="t"/>
            <a:pathLst>
              <a:path extrusionOk="0" h="1669" w="1035">
                <a:moveTo>
                  <a:pt x="801" y="1635"/>
                </a:moveTo>
                <a:cubicBezTo>
                  <a:pt x="634" y="1202"/>
                  <a:pt x="1034" y="301"/>
                  <a:pt x="668" y="1"/>
                </a:cubicBezTo>
                <a:cubicBezTo>
                  <a:pt x="134" y="168"/>
                  <a:pt x="0" y="701"/>
                  <a:pt x="67" y="1468"/>
                </a:cubicBezTo>
                <a:cubicBezTo>
                  <a:pt x="501" y="1335"/>
                  <a:pt x="467" y="1669"/>
                  <a:pt x="801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"/>
          <p:cNvSpPr/>
          <p:nvPr/>
        </p:nvSpPr>
        <p:spPr>
          <a:xfrm flipH="1">
            <a:off x="8944077" y="2945763"/>
            <a:ext cx="13625" cy="11099"/>
          </a:xfrm>
          <a:custGeom>
            <a:rect b="b" l="l" r="r" t="t"/>
            <a:pathLst>
              <a:path extrusionOk="0" h="435" w="534">
                <a:moveTo>
                  <a:pt x="267" y="434"/>
                </a:moveTo>
                <a:cubicBezTo>
                  <a:pt x="300" y="267"/>
                  <a:pt x="534" y="101"/>
                  <a:pt x="267" y="1"/>
                </a:cubicBezTo>
                <a:cubicBezTo>
                  <a:pt x="234" y="167"/>
                  <a:pt x="0" y="334"/>
                  <a:pt x="2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"/>
          <p:cNvSpPr/>
          <p:nvPr/>
        </p:nvSpPr>
        <p:spPr>
          <a:xfrm flipH="1">
            <a:off x="8435104" y="2933006"/>
            <a:ext cx="38324" cy="61287"/>
          </a:xfrm>
          <a:custGeom>
            <a:rect b="b" l="l" r="r" t="t"/>
            <a:pathLst>
              <a:path extrusionOk="0" h="2402" w="1502">
                <a:moveTo>
                  <a:pt x="1501" y="634"/>
                </a:moveTo>
                <a:cubicBezTo>
                  <a:pt x="467" y="0"/>
                  <a:pt x="0" y="2402"/>
                  <a:pt x="1335" y="2235"/>
                </a:cubicBezTo>
                <a:cubicBezTo>
                  <a:pt x="1101" y="1568"/>
                  <a:pt x="1501" y="1435"/>
                  <a:pt x="15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"/>
          <p:cNvSpPr/>
          <p:nvPr/>
        </p:nvSpPr>
        <p:spPr>
          <a:xfrm flipH="1">
            <a:off x="8687881" y="2947473"/>
            <a:ext cx="22147" cy="22147"/>
          </a:xfrm>
          <a:custGeom>
            <a:rect b="b" l="l" r="r" t="t"/>
            <a:pathLst>
              <a:path extrusionOk="0" h="868" w="868">
                <a:moveTo>
                  <a:pt x="367" y="367"/>
                </a:moveTo>
                <a:cubicBezTo>
                  <a:pt x="0" y="868"/>
                  <a:pt x="867" y="0"/>
                  <a:pt x="367" y="3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"/>
          <p:cNvSpPr/>
          <p:nvPr/>
        </p:nvSpPr>
        <p:spPr>
          <a:xfrm flipH="1">
            <a:off x="8332967" y="3047058"/>
            <a:ext cx="28960" cy="25541"/>
          </a:xfrm>
          <a:custGeom>
            <a:rect b="b" l="l" r="r" t="t"/>
            <a:pathLst>
              <a:path extrusionOk="0" h="1001" w="1135">
                <a:moveTo>
                  <a:pt x="34" y="267"/>
                </a:moveTo>
                <a:cubicBezTo>
                  <a:pt x="0" y="734"/>
                  <a:pt x="234" y="967"/>
                  <a:pt x="634" y="1001"/>
                </a:cubicBezTo>
                <a:cubicBezTo>
                  <a:pt x="467" y="434"/>
                  <a:pt x="1134" y="467"/>
                  <a:pt x="767" y="133"/>
                </a:cubicBezTo>
                <a:cubicBezTo>
                  <a:pt x="367" y="0"/>
                  <a:pt x="400" y="334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"/>
          <p:cNvSpPr/>
          <p:nvPr/>
        </p:nvSpPr>
        <p:spPr>
          <a:xfrm flipH="1">
            <a:off x="8808746" y="3070021"/>
            <a:ext cx="22989" cy="28960"/>
          </a:xfrm>
          <a:custGeom>
            <a:rect b="b" l="l" r="r" t="t"/>
            <a:pathLst>
              <a:path extrusionOk="0" h="1135" w="901">
                <a:moveTo>
                  <a:pt x="0" y="968"/>
                </a:moveTo>
                <a:cubicBezTo>
                  <a:pt x="300" y="935"/>
                  <a:pt x="334" y="1135"/>
                  <a:pt x="600" y="1135"/>
                </a:cubicBezTo>
                <a:cubicBezTo>
                  <a:pt x="734" y="835"/>
                  <a:pt x="834" y="534"/>
                  <a:pt x="901" y="234"/>
                </a:cubicBezTo>
                <a:cubicBezTo>
                  <a:pt x="400" y="1"/>
                  <a:pt x="33" y="368"/>
                  <a:pt x="0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"/>
          <p:cNvSpPr/>
          <p:nvPr/>
        </p:nvSpPr>
        <p:spPr>
          <a:xfrm flipH="1">
            <a:off x="8839389" y="3100665"/>
            <a:ext cx="28960" cy="18754"/>
          </a:xfrm>
          <a:custGeom>
            <a:rect b="b" l="l" r="r" t="t"/>
            <a:pathLst>
              <a:path extrusionOk="0" h="735" w="1135">
                <a:moveTo>
                  <a:pt x="1001" y="201"/>
                </a:moveTo>
                <a:cubicBezTo>
                  <a:pt x="735" y="1"/>
                  <a:pt x="401" y="1"/>
                  <a:pt x="134" y="201"/>
                </a:cubicBezTo>
                <a:cubicBezTo>
                  <a:pt x="1" y="734"/>
                  <a:pt x="1135" y="734"/>
                  <a:pt x="10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"/>
          <p:cNvSpPr/>
          <p:nvPr/>
        </p:nvSpPr>
        <p:spPr>
          <a:xfrm flipH="1">
            <a:off x="8378920" y="3108319"/>
            <a:ext cx="8548" cy="12809"/>
          </a:xfrm>
          <a:custGeom>
            <a:rect b="b" l="l" r="r" t="t"/>
            <a:pathLst>
              <a:path extrusionOk="0" h="502" w="335">
                <a:moveTo>
                  <a:pt x="34" y="67"/>
                </a:moveTo>
                <a:cubicBezTo>
                  <a:pt x="0" y="268"/>
                  <a:pt x="134" y="434"/>
                  <a:pt x="301" y="501"/>
                </a:cubicBezTo>
                <a:cubicBezTo>
                  <a:pt x="301" y="268"/>
                  <a:pt x="334" y="1"/>
                  <a:pt x="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"/>
          <p:cNvSpPr/>
          <p:nvPr/>
        </p:nvSpPr>
        <p:spPr>
          <a:xfrm flipH="1">
            <a:off x="8481924" y="3121102"/>
            <a:ext cx="9390" cy="27250"/>
          </a:xfrm>
          <a:custGeom>
            <a:rect b="b" l="l" r="r" t="t"/>
            <a:pathLst>
              <a:path extrusionOk="0" h="1068" w="368">
                <a:moveTo>
                  <a:pt x="1" y="601"/>
                </a:moveTo>
                <a:cubicBezTo>
                  <a:pt x="201" y="1068"/>
                  <a:pt x="368" y="0"/>
                  <a:pt x="1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"/>
          <p:cNvSpPr/>
          <p:nvPr/>
        </p:nvSpPr>
        <p:spPr>
          <a:xfrm flipH="1">
            <a:off x="8794279" y="3148327"/>
            <a:ext cx="14493" cy="20463"/>
          </a:xfrm>
          <a:custGeom>
            <a:rect b="b" l="l" r="r" t="t"/>
            <a:pathLst>
              <a:path extrusionOk="0" h="802" w="568">
                <a:moveTo>
                  <a:pt x="568" y="267"/>
                </a:moveTo>
                <a:cubicBezTo>
                  <a:pt x="201" y="167"/>
                  <a:pt x="1" y="1"/>
                  <a:pt x="1" y="534"/>
                </a:cubicBezTo>
                <a:cubicBezTo>
                  <a:pt x="368" y="634"/>
                  <a:pt x="568" y="801"/>
                  <a:pt x="568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"/>
          <p:cNvSpPr/>
          <p:nvPr/>
        </p:nvSpPr>
        <p:spPr>
          <a:xfrm flipH="1">
            <a:off x="8845334" y="3161084"/>
            <a:ext cx="8548" cy="27276"/>
          </a:xfrm>
          <a:custGeom>
            <a:rect b="b" l="l" r="r" t="t"/>
            <a:pathLst>
              <a:path extrusionOk="0" h="1069" w="335">
                <a:moveTo>
                  <a:pt x="1" y="468"/>
                </a:moveTo>
                <a:cubicBezTo>
                  <a:pt x="334" y="1068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"/>
          <p:cNvSpPr/>
          <p:nvPr/>
        </p:nvSpPr>
        <p:spPr>
          <a:xfrm flipH="1">
            <a:off x="8684487" y="3176419"/>
            <a:ext cx="17886" cy="11074"/>
          </a:xfrm>
          <a:custGeom>
            <a:rect b="b" l="l" r="r" t="t"/>
            <a:pathLst>
              <a:path extrusionOk="0" h="434" w="701">
                <a:moveTo>
                  <a:pt x="667" y="167"/>
                </a:moveTo>
                <a:cubicBezTo>
                  <a:pt x="467" y="167"/>
                  <a:pt x="434" y="0"/>
                  <a:pt x="200" y="34"/>
                </a:cubicBezTo>
                <a:cubicBezTo>
                  <a:pt x="0" y="401"/>
                  <a:pt x="701" y="434"/>
                  <a:pt x="6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"/>
          <p:cNvSpPr/>
          <p:nvPr/>
        </p:nvSpPr>
        <p:spPr>
          <a:xfrm flipH="1">
            <a:off x="8222334" y="3184073"/>
            <a:ext cx="12783" cy="18754"/>
          </a:xfrm>
          <a:custGeom>
            <a:rect b="b" l="l" r="r" t="t"/>
            <a:pathLst>
              <a:path extrusionOk="0" h="735" w="501">
                <a:moveTo>
                  <a:pt x="67" y="167"/>
                </a:moveTo>
                <a:cubicBezTo>
                  <a:pt x="0" y="501"/>
                  <a:pt x="100" y="701"/>
                  <a:pt x="334" y="734"/>
                </a:cubicBezTo>
                <a:cubicBezTo>
                  <a:pt x="301" y="501"/>
                  <a:pt x="501" y="1"/>
                  <a:pt x="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"/>
          <p:cNvSpPr/>
          <p:nvPr/>
        </p:nvSpPr>
        <p:spPr>
          <a:xfrm flipH="1">
            <a:off x="8144029" y="3204511"/>
            <a:ext cx="18754" cy="20438"/>
          </a:xfrm>
          <a:custGeom>
            <a:rect b="b" l="l" r="r" t="t"/>
            <a:pathLst>
              <a:path extrusionOk="0" h="801" w="735">
                <a:moveTo>
                  <a:pt x="601" y="701"/>
                </a:moveTo>
                <a:cubicBezTo>
                  <a:pt x="568" y="534"/>
                  <a:pt x="635" y="367"/>
                  <a:pt x="735" y="234"/>
                </a:cubicBezTo>
                <a:cubicBezTo>
                  <a:pt x="534" y="33"/>
                  <a:pt x="1" y="0"/>
                  <a:pt x="1" y="400"/>
                </a:cubicBezTo>
                <a:cubicBezTo>
                  <a:pt x="301" y="400"/>
                  <a:pt x="201" y="801"/>
                  <a:pt x="601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"/>
          <p:cNvSpPr/>
          <p:nvPr/>
        </p:nvSpPr>
        <p:spPr>
          <a:xfrm flipH="1">
            <a:off x="9136409" y="3225790"/>
            <a:ext cx="5129" cy="7680"/>
          </a:xfrm>
          <a:custGeom>
            <a:rect b="b" l="l" r="r" t="t"/>
            <a:pathLst>
              <a:path extrusionOk="0" h="301" w="201">
                <a:moveTo>
                  <a:pt x="0" y="0"/>
                </a:moveTo>
                <a:lnTo>
                  <a:pt x="0" y="300"/>
                </a:lnTo>
                <a:cubicBezTo>
                  <a:pt x="200" y="267"/>
                  <a:pt x="133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3"/>
          <p:cNvSpPr/>
          <p:nvPr/>
        </p:nvSpPr>
        <p:spPr>
          <a:xfrm flipH="1">
            <a:off x="9089615" y="3225790"/>
            <a:ext cx="25541" cy="16177"/>
          </a:xfrm>
          <a:custGeom>
            <a:rect b="b" l="l" r="r" t="t"/>
            <a:pathLst>
              <a:path extrusionOk="0" h="634" w="1001">
                <a:moveTo>
                  <a:pt x="867" y="0"/>
                </a:moveTo>
                <a:lnTo>
                  <a:pt x="0" y="0"/>
                </a:lnTo>
                <a:cubicBezTo>
                  <a:pt x="0" y="467"/>
                  <a:pt x="1001" y="634"/>
                  <a:pt x="8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"/>
          <p:cNvSpPr/>
          <p:nvPr/>
        </p:nvSpPr>
        <p:spPr>
          <a:xfrm flipH="1">
            <a:off x="9010467" y="3247044"/>
            <a:ext cx="17886" cy="16202"/>
          </a:xfrm>
          <a:custGeom>
            <a:rect b="b" l="l" r="r" t="t"/>
            <a:pathLst>
              <a:path extrusionOk="0" h="635" w="701">
                <a:moveTo>
                  <a:pt x="267" y="34"/>
                </a:moveTo>
                <a:cubicBezTo>
                  <a:pt x="1" y="301"/>
                  <a:pt x="301" y="601"/>
                  <a:pt x="668" y="635"/>
                </a:cubicBezTo>
                <a:cubicBezTo>
                  <a:pt x="701" y="234"/>
                  <a:pt x="601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3"/>
          <p:cNvSpPr/>
          <p:nvPr/>
        </p:nvSpPr>
        <p:spPr>
          <a:xfrm flipH="1">
            <a:off x="8726179" y="3281107"/>
            <a:ext cx="51107" cy="90247"/>
          </a:xfrm>
          <a:custGeom>
            <a:rect b="b" l="l" r="r" t="t"/>
            <a:pathLst>
              <a:path extrusionOk="0" h="3537" w="2003">
                <a:moveTo>
                  <a:pt x="2002" y="1034"/>
                </a:moveTo>
                <a:cubicBezTo>
                  <a:pt x="1" y="0"/>
                  <a:pt x="1602" y="3536"/>
                  <a:pt x="2002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3"/>
          <p:cNvSpPr/>
          <p:nvPr/>
        </p:nvSpPr>
        <p:spPr>
          <a:xfrm flipH="1">
            <a:off x="8406170" y="3333030"/>
            <a:ext cx="10232" cy="11941"/>
          </a:xfrm>
          <a:custGeom>
            <a:rect b="b" l="l" r="r" t="t"/>
            <a:pathLst>
              <a:path extrusionOk="0" h="468" w="401">
                <a:moveTo>
                  <a:pt x="0" y="200"/>
                </a:moveTo>
                <a:cubicBezTo>
                  <a:pt x="200" y="234"/>
                  <a:pt x="234" y="434"/>
                  <a:pt x="401" y="467"/>
                </a:cubicBezTo>
                <a:lnTo>
                  <a:pt x="401" y="33"/>
                </a:lnTo>
                <a:cubicBezTo>
                  <a:pt x="234" y="67"/>
                  <a:pt x="0" y="0"/>
                  <a:pt x="0" y="2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"/>
          <p:cNvSpPr/>
          <p:nvPr/>
        </p:nvSpPr>
        <p:spPr>
          <a:xfrm flipH="1">
            <a:off x="8835128" y="3370460"/>
            <a:ext cx="25566" cy="49397"/>
          </a:xfrm>
          <a:custGeom>
            <a:rect b="b" l="l" r="r" t="t"/>
            <a:pathLst>
              <a:path extrusionOk="0" h="1936" w="1002">
                <a:moveTo>
                  <a:pt x="1002" y="1635"/>
                </a:moveTo>
                <a:cubicBezTo>
                  <a:pt x="1002" y="1102"/>
                  <a:pt x="902" y="534"/>
                  <a:pt x="701" y="34"/>
                </a:cubicBezTo>
                <a:cubicBezTo>
                  <a:pt x="535" y="34"/>
                  <a:pt x="301" y="1"/>
                  <a:pt x="268" y="168"/>
                </a:cubicBezTo>
                <a:cubicBezTo>
                  <a:pt x="701" y="468"/>
                  <a:pt x="1" y="1935"/>
                  <a:pt x="1002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"/>
          <p:cNvSpPr/>
          <p:nvPr/>
        </p:nvSpPr>
        <p:spPr>
          <a:xfrm flipH="1">
            <a:off x="8989188" y="3472597"/>
            <a:ext cx="15335" cy="15360"/>
          </a:xfrm>
          <a:custGeom>
            <a:rect b="b" l="l" r="r" t="t"/>
            <a:pathLst>
              <a:path extrusionOk="0" h="602" w="601">
                <a:moveTo>
                  <a:pt x="501" y="568"/>
                </a:moveTo>
                <a:cubicBezTo>
                  <a:pt x="601" y="101"/>
                  <a:pt x="267" y="101"/>
                  <a:pt x="34" y="1"/>
                </a:cubicBezTo>
                <a:cubicBezTo>
                  <a:pt x="1" y="368"/>
                  <a:pt x="101" y="601"/>
                  <a:pt x="501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"/>
          <p:cNvSpPr/>
          <p:nvPr/>
        </p:nvSpPr>
        <p:spPr>
          <a:xfrm flipH="1">
            <a:off x="8731282" y="3483670"/>
            <a:ext cx="70677" cy="40875"/>
          </a:xfrm>
          <a:custGeom>
            <a:rect b="b" l="l" r="r" t="t"/>
            <a:pathLst>
              <a:path extrusionOk="0" h="1602" w="2770">
                <a:moveTo>
                  <a:pt x="1935" y="1601"/>
                </a:moveTo>
                <a:cubicBezTo>
                  <a:pt x="2769" y="0"/>
                  <a:pt x="968" y="200"/>
                  <a:pt x="1" y="0"/>
                </a:cubicBezTo>
                <a:cubicBezTo>
                  <a:pt x="334" y="801"/>
                  <a:pt x="1035" y="1435"/>
                  <a:pt x="1935" y="1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3"/>
          <p:cNvSpPr/>
          <p:nvPr/>
        </p:nvSpPr>
        <p:spPr>
          <a:xfrm flipH="1">
            <a:off x="8573829" y="3496428"/>
            <a:ext cx="17912" cy="14493"/>
          </a:xfrm>
          <a:custGeom>
            <a:rect b="b" l="l" r="r" t="t"/>
            <a:pathLst>
              <a:path extrusionOk="0" h="568" w="702">
                <a:moveTo>
                  <a:pt x="701" y="234"/>
                </a:moveTo>
                <a:cubicBezTo>
                  <a:pt x="501" y="167"/>
                  <a:pt x="434" y="1"/>
                  <a:pt x="134" y="67"/>
                </a:cubicBezTo>
                <a:cubicBezTo>
                  <a:pt x="1" y="401"/>
                  <a:pt x="668" y="568"/>
                  <a:pt x="701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"/>
          <p:cNvSpPr/>
          <p:nvPr/>
        </p:nvSpPr>
        <p:spPr>
          <a:xfrm flipH="1">
            <a:off x="8767029" y="3533884"/>
            <a:ext cx="108133" cy="108107"/>
          </a:xfrm>
          <a:custGeom>
            <a:rect b="b" l="l" r="r" t="t"/>
            <a:pathLst>
              <a:path extrusionOk="0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"/>
          <p:cNvSpPr/>
          <p:nvPr/>
        </p:nvSpPr>
        <p:spPr>
          <a:xfrm flipH="1">
            <a:off x="8767029" y="3533884"/>
            <a:ext cx="108133" cy="108107"/>
          </a:xfrm>
          <a:custGeom>
            <a:rect b="b" l="l" r="r" t="t"/>
            <a:pathLst>
              <a:path extrusionOk="0" fill="none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"/>
          <p:cNvSpPr/>
          <p:nvPr/>
        </p:nvSpPr>
        <p:spPr>
          <a:xfrm flipH="1">
            <a:off x="8692984" y="3554296"/>
            <a:ext cx="21305" cy="23015"/>
          </a:xfrm>
          <a:custGeom>
            <a:rect b="b" l="l" r="r" t="t"/>
            <a:pathLst>
              <a:path extrusionOk="0" h="902" w="835">
                <a:moveTo>
                  <a:pt x="834" y="601"/>
                </a:moveTo>
                <a:cubicBezTo>
                  <a:pt x="834" y="134"/>
                  <a:pt x="467" y="101"/>
                  <a:pt x="100" y="1"/>
                </a:cubicBezTo>
                <a:cubicBezTo>
                  <a:pt x="0" y="535"/>
                  <a:pt x="501" y="902"/>
                  <a:pt x="834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"/>
          <p:cNvSpPr/>
          <p:nvPr/>
        </p:nvSpPr>
        <p:spPr>
          <a:xfrm flipH="1">
            <a:off x="8853856" y="3551744"/>
            <a:ext cx="22147" cy="25566"/>
          </a:xfrm>
          <a:custGeom>
            <a:rect b="b" l="l" r="r" t="t"/>
            <a:pathLst>
              <a:path extrusionOk="0" h="1002" w="868">
                <a:moveTo>
                  <a:pt x="0" y="535"/>
                </a:moveTo>
                <a:cubicBezTo>
                  <a:pt x="868" y="1002"/>
                  <a:pt x="701" y="1"/>
                  <a:pt x="0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"/>
          <p:cNvSpPr/>
          <p:nvPr/>
        </p:nvSpPr>
        <p:spPr>
          <a:xfrm flipH="1">
            <a:off x="8159338" y="3569630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"/>
          <p:cNvSpPr/>
          <p:nvPr/>
        </p:nvSpPr>
        <p:spPr>
          <a:xfrm flipH="1">
            <a:off x="8159338" y="3569630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3"/>
          <p:cNvSpPr/>
          <p:nvPr/>
        </p:nvSpPr>
        <p:spPr>
          <a:xfrm flipH="1">
            <a:off x="8733834" y="3578127"/>
            <a:ext cx="51949" cy="65574"/>
          </a:xfrm>
          <a:custGeom>
            <a:rect b="b" l="l" r="r" t="t"/>
            <a:pathLst>
              <a:path extrusionOk="0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"/>
          <p:cNvSpPr/>
          <p:nvPr/>
        </p:nvSpPr>
        <p:spPr>
          <a:xfrm flipH="1">
            <a:off x="8733834" y="3578127"/>
            <a:ext cx="51949" cy="65574"/>
          </a:xfrm>
          <a:custGeom>
            <a:rect b="b" l="l" r="r" t="t"/>
            <a:pathLst>
              <a:path extrusionOk="0" fill="none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"/>
          <p:cNvSpPr/>
          <p:nvPr/>
        </p:nvSpPr>
        <p:spPr>
          <a:xfrm flipH="1">
            <a:off x="8678517" y="3581546"/>
            <a:ext cx="25566" cy="17886"/>
          </a:xfrm>
          <a:custGeom>
            <a:rect b="b" l="l" r="r" t="t"/>
            <a:pathLst>
              <a:path extrusionOk="0" h="701" w="1002">
                <a:moveTo>
                  <a:pt x="868" y="100"/>
                </a:moveTo>
                <a:cubicBezTo>
                  <a:pt x="634" y="0"/>
                  <a:pt x="368" y="0"/>
                  <a:pt x="134" y="100"/>
                </a:cubicBezTo>
                <a:cubicBezTo>
                  <a:pt x="1" y="701"/>
                  <a:pt x="1001" y="701"/>
                  <a:pt x="868" y="1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"/>
          <p:cNvSpPr/>
          <p:nvPr/>
        </p:nvSpPr>
        <p:spPr>
          <a:xfrm flipH="1">
            <a:off x="8880239" y="3584939"/>
            <a:ext cx="18754" cy="27276"/>
          </a:xfrm>
          <a:custGeom>
            <a:rect b="b" l="l" r="r" t="t"/>
            <a:pathLst>
              <a:path extrusionOk="0" h="1069" w="735">
                <a:moveTo>
                  <a:pt x="735" y="1001"/>
                </a:moveTo>
                <a:lnTo>
                  <a:pt x="735" y="101"/>
                </a:lnTo>
                <a:cubicBezTo>
                  <a:pt x="501" y="1"/>
                  <a:pt x="234" y="1"/>
                  <a:pt x="1" y="101"/>
                </a:cubicBezTo>
                <a:cubicBezTo>
                  <a:pt x="34" y="635"/>
                  <a:pt x="134" y="1068"/>
                  <a:pt x="735" y="10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"/>
          <p:cNvSpPr/>
          <p:nvPr/>
        </p:nvSpPr>
        <p:spPr>
          <a:xfrm flipH="1">
            <a:off x="8713422" y="3599406"/>
            <a:ext cx="22147" cy="12809"/>
          </a:xfrm>
          <a:custGeom>
            <a:rect b="b" l="l" r="r" t="t"/>
            <a:pathLst>
              <a:path extrusionOk="0" h="502" w="868">
                <a:moveTo>
                  <a:pt x="634" y="434"/>
                </a:moveTo>
                <a:cubicBezTo>
                  <a:pt x="868" y="1"/>
                  <a:pt x="0" y="1"/>
                  <a:pt x="34" y="268"/>
                </a:cubicBezTo>
                <a:cubicBezTo>
                  <a:pt x="234" y="334"/>
                  <a:pt x="334" y="501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3"/>
          <p:cNvSpPr/>
          <p:nvPr/>
        </p:nvSpPr>
        <p:spPr>
          <a:xfrm flipH="1">
            <a:off x="8771290" y="3633469"/>
            <a:ext cx="17912" cy="22989"/>
          </a:xfrm>
          <a:custGeom>
            <a:rect b="b" l="l" r="r" t="t"/>
            <a:pathLst>
              <a:path extrusionOk="0" h="901" w="702">
                <a:moveTo>
                  <a:pt x="701" y="400"/>
                </a:moveTo>
                <a:cubicBezTo>
                  <a:pt x="1" y="0"/>
                  <a:pt x="334" y="901"/>
                  <a:pt x="701" y="4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"/>
          <p:cNvSpPr/>
          <p:nvPr/>
        </p:nvSpPr>
        <p:spPr>
          <a:xfrm flipH="1">
            <a:off x="8875978" y="3636862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0" y="568"/>
                  <a:pt x="33" y="1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"/>
          <p:cNvSpPr/>
          <p:nvPr/>
        </p:nvSpPr>
        <p:spPr>
          <a:xfrm flipH="1">
            <a:off x="8846202" y="3647936"/>
            <a:ext cx="36614" cy="43427"/>
          </a:xfrm>
          <a:custGeom>
            <a:rect b="b" l="l" r="r" t="t"/>
            <a:pathLst>
              <a:path extrusionOk="0" h="1702" w="1435">
                <a:moveTo>
                  <a:pt x="1435" y="567"/>
                </a:moveTo>
                <a:cubicBezTo>
                  <a:pt x="1" y="0"/>
                  <a:pt x="1068" y="1701"/>
                  <a:pt x="1435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3"/>
          <p:cNvSpPr/>
          <p:nvPr/>
        </p:nvSpPr>
        <p:spPr>
          <a:xfrm flipH="1">
            <a:off x="8342331" y="3658984"/>
            <a:ext cx="12783" cy="13651"/>
          </a:xfrm>
          <a:custGeom>
            <a:rect b="b" l="l" r="r" t="t"/>
            <a:pathLst>
              <a:path extrusionOk="0" h="535" w="501">
                <a:moveTo>
                  <a:pt x="500" y="435"/>
                </a:moveTo>
                <a:lnTo>
                  <a:pt x="500" y="1"/>
                </a:lnTo>
                <a:lnTo>
                  <a:pt x="100" y="1"/>
                </a:lnTo>
                <a:cubicBezTo>
                  <a:pt x="0" y="368"/>
                  <a:pt x="167" y="535"/>
                  <a:pt x="50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3"/>
          <p:cNvSpPr/>
          <p:nvPr/>
        </p:nvSpPr>
        <p:spPr>
          <a:xfrm flipH="1">
            <a:off x="8722786" y="3660693"/>
            <a:ext cx="31511" cy="28960"/>
          </a:xfrm>
          <a:custGeom>
            <a:rect b="b" l="l" r="r" t="t"/>
            <a:pathLst>
              <a:path extrusionOk="0" h="1135" w="1235">
                <a:moveTo>
                  <a:pt x="1101" y="1101"/>
                </a:moveTo>
                <a:cubicBezTo>
                  <a:pt x="968" y="668"/>
                  <a:pt x="1235" y="568"/>
                  <a:pt x="1235" y="234"/>
                </a:cubicBezTo>
                <a:cubicBezTo>
                  <a:pt x="1" y="1"/>
                  <a:pt x="67" y="1135"/>
                  <a:pt x="1101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3"/>
          <p:cNvSpPr/>
          <p:nvPr/>
        </p:nvSpPr>
        <p:spPr>
          <a:xfrm flipH="1">
            <a:off x="8857250" y="3674318"/>
            <a:ext cx="36640" cy="22147"/>
          </a:xfrm>
          <a:custGeom>
            <a:rect b="b" l="l" r="r" t="t"/>
            <a:pathLst>
              <a:path extrusionOk="0" h="868" w="1436">
                <a:moveTo>
                  <a:pt x="401" y="0"/>
                </a:moveTo>
                <a:cubicBezTo>
                  <a:pt x="368" y="167"/>
                  <a:pt x="234" y="67"/>
                  <a:pt x="101" y="0"/>
                </a:cubicBezTo>
                <a:cubicBezTo>
                  <a:pt x="1" y="834"/>
                  <a:pt x="1102" y="434"/>
                  <a:pt x="1435" y="868"/>
                </a:cubicBezTo>
                <a:cubicBezTo>
                  <a:pt x="1369" y="0"/>
                  <a:pt x="635" y="701"/>
                  <a:pt x="40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"/>
          <p:cNvSpPr/>
          <p:nvPr/>
        </p:nvSpPr>
        <p:spPr>
          <a:xfrm flipH="1">
            <a:off x="8287857" y="3736447"/>
            <a:ext cx="9390" cy="26408"/>
          </a:xfrm>
          <a:custGeom>
            <a:rect b="b" l="l" r="r" t="t"/>
            <a:pathLst>
              <a:path extrusionOk="0" h="1035" w="368">
                <a:moveTo>
                  <a:pt x="0" y="467"/>
                </a:moveTo>
                <a:cubicBezTo>
                  <a:pt x="367" y="1034"/>
                  <a:pt x="200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"/>
          <p:cNvSpPr/>
          <p:nvPr/>
        </p:nvSpPr>
        <p:spPr>
          <a:xfrm flipH="1">
            <a:off x="7901458" y="3747521"/>
            <a:ext cx="17912" cy="23831"/>
          </a:xfrm>
          <a:custGeom>
            <a:rect b="b" l="l" r="r" t="t"/>
            <a:pathLst>
              <a:path extrusionOk="0" h="934" w="702">
                <a:moveTo>
                  <a:pt x="701" y="767"/>
                </a:moveTo>
                <a:lnTo>
                  <a:pt x="701" y="467"/>
                </a:lnTo>
                <a:cubicBezTo>
                  <a:pt x="435" y="0"/>
                  <a:pt x="1" y="934"/>
                  <a:pt x="701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"/>
          <p:cNvSpPr/>
          <p:nvPr/>
        </p:nvSpPr>
        <p:spPr>
          <a:xfrm flipH="1">
            <a:off x="6839268" y="3800286"/>
            <a:ext cx="18754" cy="19596"/>
          </a:xfrm>
          <a:custGeom>
            <a:rect b="b" l="l" r="r" t="t"/>
            <a:pathLst>
              <a:path extrusionOk="0" h="768" w="735">
                <a:moveTo>
                  <a:pt x="100" y="34"/>
                </a:moveTo>
                <a:cubicBezTo>
                  <a:pt x="0" y="534"/>
                  <a:pt x="434" y="767"/>
                  <a:pt x="701" y="467"/>
                </a:cubicBezTo>
                <a:cubicBezTo>
                  <a:pt x="734" y="67"/>
                  <a:pt x="501" y="0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3"/>
          <p:cNvSpPr/>
          <p:nvPr/>
        </p:nvSpPr>
        <p:spPr>
          <a:xfrm flipH="1">
            <a:off x="9007048" y="3778139"/>
            <a:ext cx="63864" cy="89405"/>
          </a:xfrm>
          <a:custGeom>
            <a:rect b="b" l="l" r="r" t="t"/>
            <a:pathLst>
              <a:path extrusionOk="0" h="3504" w="2503">
                <a:moveTo>
                  <a:pt x="2369" y="3103"/>
                </a:moveTo>
                <a:cubicBezTo>
                  <a:pt x="2202" y="2503"/>
                  <a:pt x="2102" y="1735"/>
                  <a:pt x="2502" y="1335"/>
                </a:cubicBezTo>
                <a:cubicBezTo>
                  <a:pt x="668" y="1"/>
                  <a:pt x="1" y="3503"/>
                  <a:pt x="2369" y="310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3"/>
          <p:cNvSpPr/>
          <p:nvPr/>
        </p:nvSpPr>
        <p:spPr>
          <a:xfrm flipH="1">
            <a:off x="8648741" y="3806231"/>
            <a:ext cx="11074" cy="22147"/>
          </a:xfrm>
          <a:custGeom>
            <a:rect b="b" l="l" r="r" t="t"/>
            <a:pathLst>
              <a:path extrusionOk="0" h="868" w="434">
                <a:moveTo>
                  <a:pt x="0" y="234"/>
                </a:moveTo>
                <a:lnTo>
                  <a:pt x="0" y="634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3"/>
          <p:cNvSpPr/>
          <p:nvPr/>
        </p:nvSpPr>
        <p:spPr>
          <a:xfrm flipH="1">
            <a:off x="6852893" y="3812201"/>
            <a:ext cx="24699" cy="21305"/>
          </a:xfrm>
          <a:custGeom>
            <a:rect b="b" l="l" r="r" t="t"/>
            <a:pathLst>
              <a:path extrusionOk="0" h="835" w="968">
                <a:moveTo>
                  <a:pt x="133" y="300"/>
                </a:moveTo>
                <a:cubicBezTo>
                  <a:pt x="0" y="834"/>
                  <a:pt x="967" y="601"/>
                  <a:pt x="867" y="300"/>
                </a:cubicBezTo>
                <a:cubicBezTo>
                  <a:pt x="500" y="300"/>
                  <a:pt x="434" y="0"/>
                  <a:pt x="133" y="3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"/>
          <p:cNvSpPr/>
          <p:nvPr/>
        </p:nvSpPr>
        <p:spPr>
          <a:xfrm flipH="1">
            <a:off x="8009539" y="3823249"/>
            <a:ext cx="12809" cy="13651"/>
          </a:xfrm>
          <a:custGeom>
            <a:rect b="b" l="l" r="r" t="t"/>
            <a:pathLst>
              <a:path extrusionOk="0" h="535" w="502">
                <a:moveTo>
                  <a:pt x="501" y="434"/>
                </a:moveTo>
                <a:lnTo>
                  <a:pt x="501" y="1"/>
                </a:lnTo>
                <a:lnTo>
                  <a:pt x="67" y="1"/>
                </a:lnTo>
                <a:cubicBezTo>
                  <a:pt x="1" y="368"/>
                  <a:pt x="134" y="535"/>
                  <a:pt x="50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"/>
          <p:cNvSpPr/>
          <p:nvPr/>
        </p:nvSpPr>
        <p:spPr>
          <a:xfrm flipH="1">
            <a:off x="8197636" y="3845396"/>
            <a:ext cx="26408" cy="26408"/>
          </a:xfrm>
          <a:custGeom>
            <a:rect b="b" l="l" r="r" t="t"/>
            <a:pathLst>
              <a:path extrusionOk="0" h="1035" w="1035">
                <a:moveTo>
                  <a:pt x="934" y="1034"/>
                </a:moveTo>
                <a:cubicBezTo>
                  <a:pt x="1034" y="567"/>
                  <a:pt x="834" y="367"/>
                  <a:pt x="801" y="0"/>
                </a:cubicBezTo>
                <a:lnTo>
                  <a:pt x="200" y="0"/>
                </a:lnTo>
                <a:cubicBezTo>
                  <a:pt x="0" y="334"/>
                  <a:pt x="0" y="734"/>
                  <a:pt x="200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"/>
          <p:cNvSpPr/>
          <p:nvPr/>
        </p:nvSpPr>
        <p:spPr>
          <a:xfrm flipH="1">
            <a:off x="6938011" y="3856444"/>
            <a:ext cx="19596" cy="15360"/>
          </a:xfrm>
          <a:custGeom>
            <a:rect b="b" l="l" r="r" t="t"/>
            <a:pathLst>
              <a:path extrusionOk="0" h="602" w="768">
                <a:moveTo>
                  <a:pt x="67" y="601"/>
                </a:moveTo>
                <a:lnTo>
                  <a:pt x="634" y="601"/>
                </a:lnTo>
                <a:cubicBezTo>
                  <a:pt x="768" y="134"/>
                  <a:pt x="401" y="134"/>
                  <a:pt x="201" y="1"/>
                </a:cubicBezTo>
                <a:cubicBezTo>
                  <a:pt x="167" y="234"/>
                  <a:pt x="0" y="301"/>
                  <a:pt x="67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"/>
          <p:cNvSpPr/>
          <p:nvPr/>
        </p:nvSpPr>
        <p:spPr>
          <a:xfrm flipH="1">
            <a:off x="8874268" y="3844529"/>
            <a:ext cx="52791" cy="66416"/>
          </a:xfrm>
          <a:custGeom>
            <a:rect b="b" l="l" r="r" t="t"/>
            <a:pathLst>
              <a:path extrusionOk="0" h="2603" w="2069">
                <a:moveTo>
                  <a:pt x="2001" y="935"/>
                </a:moveTo>
                <a:cubicBezTo>
                  <a:pt x="734" y="1"/>
                  <a:pt x="0" y="2603"/>
                  <a:pt x="1701" y="2236"/>
                </a:cubicBezTo>
                <a:cubicBezTo>
                  <a:pt x="1568" y="1569"/>
                  <a:pt x="2068" y="1535"/>
                  <a:pt x="2001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"/>
          <p:cNvSpPr/>
          <p:nvPr/>
        </p:nvSpPr>
        <p:spPr>
          <a:xfrm flipH="1">
            <a:off x="6918441" y="3864099"/>
            <a:ext cx="56184" cy="45136"/>
          </a:xfrm>
          <a:custGeom>
            <a:rect b="b" l="l" r="r" t="t"/>
            <a:pathLst>
              <a:path extrusionOk="0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3"/>
          <p:cNvSpPr/>
          <p:nvPr/>
        </p:nvSpPr>
        <p:spPr>
          <a:xfrm flipH="1">
            <a:off x="6918441" y="3864099"/>
            <a:ext cx="56184" cy="45136"/>
          </a:xfrm>
          <a:custGeom>
            <a:rect b="b" l="l" r="r" t="t"/>
            <a:pathLst>
              <a:path extrusionOk="0" fill="none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"/>
          <p:cNvSpPr/>
          <p:nvPr/>
        </p:nvSpPr>
        <p:spPr>
          <a:xfrm flipH="1">
            <a:off x="7359315" y="3943272"/>
            <a:ext cx="31511" cy="35772"/>
          </a:xfrm>
          <a:custGeom>
            <a:rect b="b" l="l" r="r" t="t"/>
            <a:pathLst>
              <a:path extrusionOk="0" h="1402" w="1235">
                <a:moveTo>
                  <a:pt x="334" y="0"/>
                </a:moveTo>
                <a:cubicBezTo>
                  <a:pt x="301" y="400"/>
                  <a:pt x="1" y="1034"/>
                  <a:pt x="201" y="1301"/>
                </a:cubicBezTo>
                <a:cubicBezTo>
                  <a:pt x="1068" y="1401"/>
                  <a:pt x="601" y="134"/>
                  <a:pt x="1235" y="0"/>
                </a:cubicBezTo>
                <a:cubicBezTo>
                  <a:pt x="768" y="134"/>
                  <a:pt x="901" y="0"/>
                  <a:pt x="3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"/>
          <p:cNvSpPr/>
          <p:nvPr/>
        </p:nvSpPr>
        <p:spPr>
          <a:xfrm flipH="1">
            <a:off x="9122810" y="3954320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1"/>
                </a:lnTo>
                <a:lnTo>
                  <a:pt x="34" y="1"/>
                </a:lnTo>
                <a:cubicBezTo>
                  <a:pt x="1" y="301"/>
                  <a:pt x="134" y="468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3"/>
          <p:cNvSpPr/>
          <p:nvPr/>
        </p:nvSpPr>
        <p:spPr>
          <a:xfrm flipH="1">
            <a:off x="7628243" y="3957739"/>
            <a:ext cx="65574" cy="69809"/>
          </a:xfrm>
          <a:custGeom>
            <a:rect b="b" l="l" r="r" t="t"/>
            <a:pathLst>
              <a:path extrusionOk="0" h="2736" w="2570">
                <a:moveTo>
                  <a:pt x="1668" y="0"/>
                </a:moveTo>
                <a:cubicBezTo>
                  <a:pt x="1" y="134"/>
                  <a:pt x="1502" y="2736"/>
                  <a:pt x="2569" y="1902"/>
                </a:cubicBezTo>
                <a:cubicBezTo>
                  <a:pt x="1568" y="1835"/>
                  <a:pt x="1735" y="667"/>
                  <a:pt x="16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"/>
          <p:cNvSpPr/>
          <p:nvPr/>
        </p:nvSpPr>
        <p:spPr>
          <a:xfrm flipH="1">
            <a:off x="7238450" y="3960290"/>
            <a:ext cx="9390" cy="27250"/>
          </a:xfrm>
          <a:custGeom>
            <a:rect b="b" l="l" r="r" t="t"/>
            <a:pathLst>
              <a:path extrusionOk="0" h="1068" w="368">
                <a:moveTo>
                  <a:pt x="1" y="501"/>
                </a:moveTo>
                <a:cubicBezTo>
                  <a:pt x="368" y="1068"/>
                  <a:pt x="2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3"/>
          <p:cNvSpPr/>
          <p:nvPr/>
        </p:nvSpPr>
        <p:spPr>
          <a:xfrm flipH="1">
            <a:off x="9039401" y="4010504"/>
            <a:ext cx="31511" cy="19596"/>
          </a:xfrm>
          <a:custGeom>
            <a:rect b="b" l="l" r="r" t="t"/>
            <a:pathLst>
              <a:path extrusionOk="0" h="768" w="1235">
                <a:moveTo>
                  <a:pt x="901" y="134"/>
                </a:moveTo>
                <a:cubicBezTo>
                  <a:pt x="468" y="0"/>
                  <a:pt x="501" y="334"/>
                  <a:pt x="167" y="267"/>
                </a:cubicBezTo>
                <a:cubicBezTo>
                  <a:pt x="1" y="768"/>
                  <a:pt x="1235" y="701"/>
                  <a:pt x="901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"/>
          <p:cNvSpPr/>
          <p:nvPr/>
        </p:nvSpPr>
        <p:spPr>
          <a:xfrm flipH="1">
            <a:off x="9067468" y="4057324"/>
            <a:ext cx="11099" cy="22147"/>
          </a:xfrm>
          <a:custGeom>
            <a:rect b="b" l="l" r="r" t="t"/>
            <a:pathLst>
              <a:path extrusionOk="0" h="868" w="435">
                <a:moveTo>
                  <a:pt x="167" y="67"/>
                </a:moveTo>
                <a:cubicBezTo>
                  <a:pt x="201" y="334"/>
                  <a:pt x="0" y="367"/>
                  <a:pt x="34" y="634"/>
                </a:cubicBezTo>
                <a:cubicBezTo>
                  <a:pt x="434" y="867"/>
                  <a:pt x="434" y="0"/>
                  <a:pt x="1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"/>
          <p:cNvSpPr/>
          <p:nvPr/>
        </p:nvSpPr>
        <p:spPr>
          <a:xfrm flipH="1">
            <a:off x="8755981" y="4064979"/>
            <a:ext cx="38324" cy="34063"/>
          </a:xfrm>
          <a:custGeom>
            <a:rect b="b" l="l" r="r" t="t"/>
            <a:pathLst>
              <a:path extrusionOk="0" h="1335" w="1502">
                <a:moveTo>
                  <a:pt x="1" y="34"/>
                </a:moveTo>
                <a:cubicBezTo>
                  <a:pt x="67" y="801"/>
                  <a:pt x="1502" y="1335"/>
                  <a:pt x="1468" y="200"/>
                </a:cubicBezTo>
                <a:cubicBezTo>
                  <a:pt x="801" y="300"/>
                  <a:pt x="6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3"/>
          <p:cNvSpPr/>
          <p:nvPr/>
        </p:nvSpPr>
        <p:spPr>
          <a:xfrm flipH="1">
            <a:off x="7106538" y="4070082"/>
            <a:ext cx="14493" cy="16202"/>
          </a:xfrm>
          <a:custGeom>
            <a:rect b="b" l="l" r="r" t="t"/>
            <a:pathLst>
              <a:path extrusionOk="0" h="635" w="568">
                <a:moveTo>
                  <a:pt x="34" y="0"/>
                </a:moveTo>
                <a:cubicBezTo>
                  <a:pt x="1" y="367"/>
                  <a:pt x="101" y="634"/>
                  <a:pt x="468" y="567"/>
                </a:cubicBezTo>
                <a:cubicBezTo>
                  <a:pt x="568" y="100"/>
                  <a:pt x="234" y="134"/>
                  <a:pt x="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"/>
          <p:cNvSpPr/>
          <p:nvPr/>
        </p:nvSpPr>
        <p:spPr>
          <a:xfrm flipH="1">
            <a:off x="7527816" y="4072633"/>
            <a:ext cx="11099" cy="8548"/>
          </a:xfrm>
          <a:custGeom>
            <a:rect b="b" l="l" r="r" t="t"/>
            <a:pathLst>
              <a:path extrusionOk="0" h="335" w="435">
                <a:moveTo>
                  <a:pt x="1" y="34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3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3"/>
          <p:cNvSpPr/>
          <p:nvPr/>
        </p:nvSpPr>
        <p:spPr>
          <a:xfrm flipH="1">
            <a:off x="7395903" y="4073475"/>
            <a:ext cx="27250" cy="56210"/>
          </a:xfrm>
          <a:custGeom>
            <a:rect b="b" l="l" r="r" t="t"/>
            <a:pathLst>
              <a:path extrusionOk="0" h="2203" w="1068">
                <a:moveTo>
                  <a:pt x="734" y="1"/>
                </a:moveTo>
                <a:lnTo>
                  <a:pt x="134" y="1"/>
                </a:lnTo>
                <a:cubicBezTo>
                  <a:pt x="300" y="568"/>
                  <a:pt x="0" y="2102"/>
                  <a:pt x="1034" y="2202"/>
                </a:cubicBezTo>
                <a:cubicBezTo>
                  <a:pt x="1068" y="1202"/>
                  <a:pt x="134" y="735"/>
                  <a:pt x="734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"/>
          <p:cNvSpPr/>
          <p:nvPr/>
        </p:nvSpPr>
        <p:spPr>
          <a:xfrm flipH="1">
            <a:off x="9070887" y="4079446"/>
            <a:ext cx="36614" cy="57894"/>
          </a:xfrm>
          <a:custGeom>
            <a:rect b="b" l="l" r="r" t="t"/>
            <a:pathLst>
              <a:path extrusionOk="0" h="2269" w="1435">
                <a:moveTo>
                  <a:pt x="1435" y="67"/>
                </a:moveTo>
                <a:cubicBezTo>
                  <a:pt x="367" y="0"/>
                  <a:pt x="34" y="701"/>
                  <a:pt x="0" y="1668"/>
                </a:cubicBezTo>
                <a:cubicBezTo>
                  <a:pt x="1101" y="2269"/>
                  <a:pt x="1168" y="768"/>
                  <a:pt x="1435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"/>
          <p:cNvSpPr/>
          <p:nvPr/>
        </p:nvSpPr>
        <p:spPr>
          <a:xfrm flipH="1">
            <a:off x="6867360" y="4084549"/>
            <a:ext cx="24724" cy="26408"/>
          </a:xfrm>
          <a:custGeom>
            <a:rect b="b" l="l" r="r" t="t"/>
            <a:pathLst>
              <a:path extrusionOk="0" h="1035" w="969">
                <a:moveTo>
                  <a:pt x="268" y="0"/>
                </a:moveTo>
                <a:cubicBezTo>
                  <a:pt x="1" y="301"/>
                  <a:pt x="101" y="1035"/>
                  <a:pt x="701" y="901"/>
                </a:cubicBezTo>
                <a:cubicBezTo>
                  <a:pt x="968" y="601"/>
                  <a:pt x="568" y="167"/>
                  <a:pt x="2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"/>
          <p:cNvSpPr/>
          <p:nvPr/>
        </p:nvSpPr>
        <p:spPr>
          <a:xfrm flipH="1">
            <a:off x="6757569" y="4103277"/>
            <a:ext cx="15360" cy="15335"/>
          </a:xfrm>
          <a:custGeom>
            <a:rect b="b" l="l" r="r" t="t"/>
            <a:pathLst>
              <a:path extrusionOk="0" h="601" w="602">
                <a:moveTo>
                  <a:pt x="1" y="434"/>
                </a:moveTo>
                <a:cubicBezTo>
                  <a:pt x="601" y="601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"/>
          <p:cNvSpPr/>
          <p:nvPr/>
        </p:nvSpPr>
        <p:spPr>
          <a:xfrm flipH="1">
            <a:off x="9094718" y="4225825"/>
            <a:ext cx="9390" cy="26408"/>
          </a:xfrm>
          <a:custGeom>
            <a:rect b="b" l="l" r="r" t="t"/>
            <a:pathLst>
              <a:path extrusionOk="0" h="1035" w="368">
                <a:moveTo>
                  <a:pt x="1" y="468"/>
                </a:moveTo>
                <a:cubicBezTo>
                  <a:pt x="368" y="1035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"/>
          <p:cNvSpPr/>
          <p:nvPr/>
        </p:nvSpPr>
        <p:spPr>
          <a:xfrm flipH="1">
            <a:off x="9100663" y="4246263"/>
            <a:ext cx="40875" cy="21305"/>
          </a:xfrm>
          <a:custGeom>
            <a:rect b="b" l="l" r="r" t="t"/>
            <a:pathLst>
              <a:path extrusionOk="0" h="835" w="1602">
                <a:moveTo>
                  <a:pt x="1601" y="734"/>
                </a:moveTo>
                <a:cubicBezTo>
                  <a:pt x="1368" y="167"/>
                  <a:pt x="467" y="301"/>
                  <a:pt x="0" y="0"/>
                </a:cubicBezTo>
                <a:lnTo>
                  <a:pt x="0" y="434"/>
                </a:lnTo>
                <a:cubicBezTo>
                  <a:pt x="801" y="267"/>
                  <a:pt x="867" y="834"/>
                  <a:pt x="16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"/>
          <p:cNvSpPr/>
          <p:nvPr/>
        </p:nvSpPr>
        <p:spPr>
          <a:xfrm flipH="1">
            <a:off x="9137277" y="4271803"/>
            <a:ext cx="4261" cy="3419"/>
          </a:xfrm>
          <a:custGeom>
            <a:rect b="b" l="l" r="r" t="t"/>
            <a:pathLst>
              <a:path extrusionOk="0" h="134" w="167">
                <a:moveTo>
                  <a:pt x="0" y="0"/>
                </a:moveTo>
                <a:lnTo>
                  <a:pt x="0" y="133"/>
                </a:lnTo>
                <a:cubicBezTo>
                  <a:pt x="167" y="100"/>
                  <a:pt x="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"/>
          <p:cNvSpPr/>
          <p:nvPr/>
        </p:nvSpPr>
        <p:spPr>
          <a:xfrm flipH="1">
            <a:off x="7434201" y="4282851"/>
            <a:ext cx="12783" cy="11941"/>
          </a:xfrm>
          <a:custGeom>
            <a:rect b="b" l="l" r="r" t="t"/>
            <a:pathLst>
              <a:path extrusionOk="0" h="468" w="501">
                <a:moveTo>
                  <a:pt x="200" y="1"/>
                </a:moveTo>
                <a:cubicBezTo>
                  <a:pt x="0" y="201"/>
                  <a:pt x="100" y="468"/>
                  <a:pt x="500" y="434"/>
                </a:cubicBezTo>
                <a:cubicBezTo>
                  <a:pt x="500" y="234"/>
                  <a:pt x="400" y="67"/>
                  <a:pt x="200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"/>
          <p:cNvSpPr/>
          <p:nvPr/>
        </p:nvSpPr>
        <p:spPr>
          <a:xfrm flipH="1">
            <a:off x="8857250" y="4316046"/>
            <a:ext cx="12809" cy="25566"/>
          </a:xfrm>
          <a:custGeom>
            <a:rect b="b" l="l" r="r" t="t"/>
            <a:pathLst>
              <a:path extrusionOk="0" h="1002" w="502">
                <a:moveTo>
                  <a:pt x="501" y="468"/>
                </a:moveTo>
                <a:cubicBezTo>
                  <a:pt x="1" y="1"/>
                  <a:pt x="34" y="1001"/>
                  <a:pt x="50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"/>
          <p:cNvSpPr/>
          <p:nvPr/>
        </p:nvSpPr>
        <p:spPr>
          <a:xfrm flipH="1">
            <a:off x="9036850" y="4334774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3"/>
          <p:cNvSpPr/>
          <p:nvPr/>
        </p:nvSpPr>
        <p:spPr>
          <a:xfrm flipH="1">
            <a:off x="9040243" y="4398613"/>
            <a:ext cx="37482" cy="37456"/>
          </a:xfrm>
          <a:custGeom>
            <a:rect b="b" l="l" r="r" t="t"/>
            <a:pathLst>
              <a:path extrusionOk="0" h="1468" w="1469">
                <a:moveTo>
                  <a:pt x="1469" y="601"/>
                </a:moveTo>
                <a:cubicBezTo>
                  <a:pt x="868" y="0"/>
                  <a:pt x="1" y="868"/>
                  <a:pt x="568" y="1468"/>
                </a:cubicBezTo>
                <a:cubicBezTo>
                  <a:pt x="1068" y="1468"/>
                  <a:pt x="1435" y="1068"/>
                  <a:pt x="1469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3"/>
          <p:cNvSpPr/>
          <p:nvPr/>
        </p:nvSpPr>
        <p:spPr>
          <a:xfrm flipH="1">
            <a:off x="7279300" y="4404558"/>
            <a:ext cx="9390" cy="27276"/>
          </a:xfrm>
          <a:custGeom>
            <a:rect b="b" l="l" r="r" t="t"/>
            <a:pathLst>
              <a:path extrusionOk="0" h="1069" w="368">
                <a:moveTo>
                  <a:pt x="1" y="501"/>
                </a:moveTo>
                <a:cubicBezTo>
                  <a:pt x="367" y="1068"/>
                  <a:pt x="201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3"/>
          <p:cNvSpPr/>
          <p:nvPr/>
        </p:nvSpPr>
        <p:spPr>
          <a:xfrm flipH="1">
            <a:off x="8987478" y="4449668"/>
            <a:ext cx="17044" cy="17044"/>
          </a:xfrm>
          <a:custGeom>
            <a:rect b="b" l="l" r="r" t="t"/>
            <a:pathLst>
              <a:path extrusionOk="0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"/>
          <p:cNvSpPr/>
          <p:nvPr/>
        </p:nvSpPr>
        <p:spPr>
          <a:xfrm flipH="1">
            <a:off x="8987478" y="4449668"/>
            <a:ext cx="17044" cy="17044"/>
          </a:xfrm>
          <a:custGeom>
            <a:rect b="b" l="l" r="r" t="t"/>
            <a:pathLst>
              <a:path extrusionOk="0" fill="none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3"/>
          <p:cNvSpPr/>
          <p:nvPr/>
        </p:nvSpPr>
        <p:spPr>
          <a:xfrm flipH="1">
            <a:off x="9122810" y="4570533"/>
            <a:ext cx="18728" cy="29802"/>
          </a:xfrm>
          <a:custGeom>
            <a:rect b="b" l="l" r="r" t="t"/>
            <a:pathLst>
              <a:path extrusionOk="0" h="1168" w="734">
                <a:moveTo>
                  <a:pt x="0" y="0"/>
                </a:moveTo>
                <a:lnTo>
                  <a:pt x="0" y="1168"/>
                </a:lnTo>
                <a:cubicBezTo>
                  <a:pt x="734" y="1101"/>
                  <a:pt x="734" y="67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3"/>
          <p:cNvSpPr/>
          <p:nvPr/>
        </p:nvSpPr>
        <p:spPr>
          <a:xfrm flipH="1">
            <a:off x="6933750" y="4663305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1"/>
                </a:lnTo>
                <a:lnTo>
                  <a:pt x="300" y="301"/>
                </a:lnTo>
                <a:lnTo>
                  <a:pt x="300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3"/>
          <p:cNvSpPr/>
          <p:nvPr/>
        </p:nvSpPr>
        <p:spPr>
          <a:xfrm flipH="1">
            <a:off x="8867456" y="4718622"/>
            <a:ext cx="28118" cy="27276"/>
          </a:xfrm>
          <a:custGeom>
            <a:rect b="b" l="l" r="r" t="t"/>
            <a:pathLst>
              <a:path extrusionOk="0" h="1069" w="1102">
                <a:moveTo>
                  <a:pt x="1034" y="935"/>
                </a:moveTo>
                <a:cubicBezTo>
                  <a:pt x="1101" y="668"/>
                  <a:pt x="1034" y="401"/>
                  <a:pt x="901" y="201"/>
                </a:cubicBezTo>
                <a:cubicBezTo>
                  <a:pt x="0" y="1"/>
                  <a:pt x="367" y="1068"/>
                  <a:pt x="1034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3"/>
          <p:cNvSpPr/>
          <p:nvPr/>
        </p:nvSpPr>
        <p:spPr>
          <a:xfrm flipH="1">
            <a:off x="8950022" y="4798637"/>
            <a:ext cx="16202" cy="14493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"/>
          <p:cNvSpPr/>
          <p:nvPr/>
        </p:nvSpPr>
        <p:spPr>
          <a:xfrm flipH="1">
            <a:off x="8888735" y="4805449"/>
            <a:ext cx="103030" cy="125126"/>
          </a:xfrm>
          <a:custGeom>
            <a:rect b="b" l="l" r="r" t="t"/>
            <a:pathLst>
              <a:path extrusionOk="0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3"/>
          <p:cNvSpPr/>
          <p:nvPr/>
        </p:nvSpPr>
        <p:spPr>
          <a:xfrm flipH="1">
            <a:off x="8888735" y="4805449"/>
            <a:ext cx="103030" cy="125126"/>
          </a:xfrm>
          <a:custGeom>
            <a:rect b="b" l="l" r="r" t="t"/>
            <a:pathLst>
              <a:path extrusionOk="0" fill="none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3"/>
          <p:cNvSpPr/>
          <p:nvPr/>
        </p:nvSpPr>
        <p:spPr>
          <a:xfrm flipH="1">
            <a:off x="8984927" y="4894803"/>
            <a:ext cx="25541" cy="23015"/>
          </a:xfrm>
          <a:custGeom>
            <a:rect b="b" l="l" r="r" t="t"/>
            <a:pathLst>
              <a:path extrusionOk="0" h="902" w="1001">
                <a:moveTo>
                  <a:pt x="867" y="734"/>
                </a:moveTo>
                <a:cubicBezTo>
                  <a:pt x="1001" y="167"/>
                  <a:pt x="567" y="167"/>
                  <a:pt x="267" y="1"/>
                </a:cubicBezTo>
                <a:cubicBezTo>
                  <a:pt x="0" y="301"/>
                  <a:pt x="234" y="901"/>
                  <a:pt x="867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"/>
          <p:cNvSpPr/>
          <p:nvPr/>
        </p:nvSpPr>
        <p:spPr>
          <a:xfrm flipH="1">
            <a:off x="8644480" y="4939071"/>
            <a:ext cx="19596" cy="16177"/>
          </a:xfrm>
          <a:custGeom>
            <a:rect b="b" l="l" r="r" t="t"/>
            <a:pathLst>
              <a:path extrusionOk="0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"/>
          <p:cNvSpPr/>
          <p:nvPr/>
        </p:nvSpPr>
        <p:spPr>
          <a:xfrm flipH="1">
            <a:off x="8644480" y="4939071"/>
            <a:ext cx="19596" cy="16177"/>
          </a:xfrm>
          <a:custGeom>
            <a:rect b="b" l="l" r="r" t="t"/>
            <a:pathLst>
              <a:path extrusionOk="0" fill="none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"/>
          <p:cNvSpPr/>
          <p:nvPr/>
        </p:nvSpPr>
        <p:spPr>
          <a:xfrm flipH="1">
            <a:off x="8917695" y="4962035"/>
            <a:ext cx="26" cy="1735"/>
          </a:xfrm>
          <a:custGeom>
            <a:rect b="b" l="l" r="r" t="t"/>
            <a:pathLst>
              <a:path extrusionOk="0" h="68" w="1">
                <a:moveTo>
                  <a:pt x="1" y="67"/>
                </a:moveTo>
                <a:lnTo>
                  <a:pt x="1" y="1"/>
                </a:lnTo>
                <a:lnTo>
                  <a:pt x="1" y="34"/>
                </a:lnTo>
                <a:cubicBezTo>
                  <a:pt x="1" y="34"/>
                  <a:pt x="1" y="67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3"/>
          <p:cNvSpPr/>
          <p:nvPr/>
        </p:nvSpPr>
        <p:spPr>
          <a:xfrm flipH="1">
            <a:off x="8917695" y="4963744"/>
            <a:ext cx="26" cy="3419"/>
          </a:xfrm>
          <a:custGeom>
            <a:rect b="b" l="l" r="r" t="t"/>
            <a:pathLst>
              <a:path extrusionOk="0" h="134" w="1">
                <a:moveTo>
                  <a:pt x="1" y="0"/>
                </a:moveTo>
                <a:lnTo>
                  <a:pt x="1" y="134"/>
                </a:ln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"/>
          <p:cNvSpPr/>
          <p:nvPr/>
        </p:nvSpPr>
        <p:spPr>
          <a:xfrm flipH="1">
            <a:off x="8917695" y="4968847"/>
            <a:ext cx="26" cy="868"/>
          </a:xfrm>
          <a:custGeom>
            <a:rect b="b" l="l" r="r" t="t"/>
            <a:pathLst>
              <a:path extrusionOk="0" h="34" w="1">
                <a:moveTo>
                  <a:pt x="1" y="1"/>
                </a:moveTo>
                <a:cubicBezTo>
                  <a:pt x="1" y="34"/>
                  <a:pt x="1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3"/>
          <p:cNvSpPr/>
          <p:nvPr/>
        </p:nvSpPr>
        <p:spPr>
          <a:xfrm flipH="1">
            <a:off x="8916827" y="4960351"/>
            <a:ext cx="26" cy="1710"/>
          </a:xfrm>
          <a:custGeom>
            <a:rect b="b" l="l" r="r" t="t"/>
            <a:pathLst>
              <a:path extrusionOk="0" h="67" w="1">
                <a:moveTo>
                  <a:pt x="0" y="0"/>
                </a:moveTo>
                <a:lnTo>
                  <a:pt x="0" y="67"/>
                </a:lnTo>
                <a:cubicBezTo>
                  <a:pt x="0" y="33"/>
                  <a:pt x="0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"/>
          <p:cNvSpPr/>
          <p:nvPr/>
        </p:nvSpPr>
        <p:spPr>
          <a:xfrm flipH="1">
            <a:off x="8916827" y="4959483"/>
            <a:ext cx="26" cy="893"/>
          </a:xfrm>
          <a:custGeom>
            <a:rect b="b" l="l" r="r" t="t"/>
            <a:pathLst>
              <a:path extrusionOk="0" h="35" w="1">
                <a:moveTo>
                  <a:pt x="0" y="34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"/>
          <p:cNvSpPr/>
          <p:nvPr/>
        </p:nvSpPr>
        <p:spPr>
          <a:xfrm flipH="1">
            <a:off x="8905779" y="4959483"/>
            <a:ext cx="26" cy="893"/>
          </a:xfrm>
          <a:custGeom>
            <a:rect b="b" l="l" r="r" t="t"/>
            <a:pathLst>
              <a:path extrusionOk="0" h="35" w="1">
                <a:moveTo>
                  <a:pt x="1" y="34"/>
                </a:moveTo>
                <a:cubicBezTo>
                  <a:pt x="1" y="1"/>
                  <a:pt x="1" y="1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"/>
          <p:cNvSpPr/>
          <p:nvPr/>
        </p:nvSpPr>
        <p:spPr>
          <a:xfrm flipH="1">
            <a:off x="8905779" y="4962035"/>
            <a:ext cx="1710" cy="7680"/>
          </a:xfrm>
          <a:custGeom>
            <a:rect b="b" l="l" r="r" t="t"/>
            <a:pathLst>
              <a:path extrusionOk="0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"/>
          <p:cNvSpPr/>
          <p:nvPr/>
        </p:nvSpPr>
        <p:spPr>
          <a:xfrm flipH="1">
            <a:off x="8905779" y="4962035"/>
            <a:ext cx="1710" cy="7680"/>
          </a:xfrm>
          <a:custGeom>
            <a:rect b="b" l="l" r="r" t="t"/>
            <a:pathLst>
              <a:path extrusionOk="0" fill="none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"/>
          <p:cNvSpPr/>
          <p:nvPr/>
        </p:nvSpPr>
        <p:spPr>
          <a:xfrm flipH="1">
            <a:off x="8630855" y="4977369"/>
            <a:ext cx="24724" cy="27250"/>
          </a:xfrm>
          <a:custGeom>
            <a:rect b="b" l="l" r="r" t="t"/>
            <a:pathLst>
              <a:path extrusionOk="0" h="1068" w="969">
                <a:moveTo>
                  <a:pt x="1" y="0"/>
                </a:moveTo>
                <a:cubicBezTo>
                  <a:pt x="1" y="1068"/>
                  <a:pt x="968" y="167"/>
                  <a:pt x="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"/>
          <p:cNvSpPr/>
          <p:nvPr/>
        </p:nvSpPr>
        <p:spPr>
          <a:xfrm flipH="1">
            <a:off x="8166150" y="4945858"/>
            <a:ext cx="131096" cy="191541"/>
          </a:xfrm>
          <a:custGeom>
            <a:rect b="b" l="l" r="r" t="t"/>
            <a:pathLst>
              <a:path extrusionOk="0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"/>
          <p:cNvSpPr/>
          <p:nvPr/>
        </p:nvSpPr>
        <p:spPr>
          <a:xfrm flipH="1">
            <a:off x="8166150" y="4945858"/>
            <a:ext cx="131096" cy="191541"/>
          </a:xfrm>
          <a:custGeom>
            <a:rect b="b" l="l" r="r" t="t"/>
            <a:pathLst>
              <a:path extrusionOk="0" fill="none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"/>
          <p:cNvSpPr/>
          <p:nvPr/>
        </p:nvSpPr>
        <p:spPr>
          <a:xfrm flipH="1">
            <a:off x="8892154" y="5007145"/>
            <a:ext cx="28118" cy="18754"/>
          </a:xfrm>
          <a:custGeom>
            <a:rect b="b" l="l" r="r" t="t"/>
            <a:pathLst>
              <a:path extrusionOk="0" h="735" w="1102">
                <a:moveTo>
                  <a:pt x="701" y="735"/>
                </a:moveTo>
                <a:cubicBezTo>
                  <a:pt x="1102" y="1"/>
                  <a:pt x="1" y="368"/>
                  <a:pt x="701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"/>
          <p:cNvSpPr/>
          <p:nvPr/>
        </p:nvSpPr>
        <p:spPr>
          <a:xfrm flipH="1">
            <a:off x="9074280" y="5032686"/>
            <a:ext cx="20463" cy="13651"/>
          </a:xfrm>
          <a:custGeom>
            <a:rect b="b" l="l" r="r" t="t"/>
            <a:pathLst>
              <a:path extrusionOk="0" h="535" w="802">
                <a:moveTo>
                  <a:pt x="801" y="34"/>
                </a:moveTo>
                <a:cubicBezTo>
                  <a:pt x="401" y="0"/>
                  <a:pt x="1" y="34"/>
                  <a:pt x="67" y="467"/>
                </a:cubicBezTo>
                <a:cubicBezTo>
                  <a:pt x="534" y="534"/>
                  <a:pt x="668" y="301"/>
                  <a:pt x="8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3"/>
          <p:cNvSpPr/>
          <p:nvPr/>
        </p:nvSpPr>
        <p:spPr>
          <a:xfrm flipH="1">
            <a:off x="7086942" y="5033528"/>
            <a:ext cx="7706" cy="7680"/>
          </a:xfrm>
          <a:custGeom>
            <a:rect b="b" l="l" r="r" t="t"/>
            <a:pathLst>
              <a:path extrusionOk="0" h="301" w="302">
                <a:moveTo>
                  <a:pt x="1" y="1"/>
                </a:moveTo>
                <a:lnTo>
                  <a:pt x="1" y="301"/>
                </a:lnTo>
                <a:lnTo>
                  <a:pt x="301" y="301"/>
                </a:lnTo>
                <a:lnTo>
                  <a:pt x="301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"/>
          <p:cNvSpPr/>
          <p:nvPr/>
        </p:nvSpPr>
        <p:spPr>
          <a:xfrm flipH="1">
            <a:off x="8938949" y="5059910"/>
            <a:ext cx="26" cy="26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"/>
          <p:cNvSpPr/>
          <p:nvPr/>
        </p:nvSpPr>
        <p:spPr>
          <a:xfrm flipH="1">
            <a:off x="7165248" y="5070984"/>
            <a:ext cx="18754" cy="20463"/>
          </a:xfrm>
          <a:custGeom>
            <a:rect b="b" l="l" r="r" t="t"/>
            <a:pathLst>
              <a:path extrusionOk="0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"/>
          <p:cNvSpPr/>
          <p:nvPr/>
        </p:nvSpPr>
        <p:spPr>
          <a:xfrm flipH="1">
            <a:off x="7165248" y="5070984"/>
            <a:ext cx="18754" cy="20463"/>
          </a:xfrm>
          <a:custGeom>
            <a:rect b="b" l="l" r="r" t="t"/>
            <a:pathLst>
              <a:path extrusionOk="0" fill="none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3"/>
          <p:cNvSpPr/>
          <p:nvPr/>
        </p:nvSpPr>
        <p:spPr>
          <a:xfrm flipH="1">
            <a:off x="8846202" y="5067590"/>
            <a:ext cx="15335" cy="14493"/>
          </a:xfrm>
          <a:custGeom>
            <a:rect b="b" l="l" r="r" t="t"/>
            <a:pathLst>
              <a:path extrusionOk="0" h="568" w="601">
                <a:moveTo>
                  <a:pt x="1" y="434"/>
                </a:moveTo>
                <a:cubicBezTo>
                  <a:pt x="601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"/>
          <p:cNvSpPr/>
          <p:nvPr/>
        </p:nvSpPr>
        <p:spPr>
          <a:xfrm flipH="1">
            <a:off x="8928743" y="5108440"/>
            <a:ext cx="40875" cy="37456"/>
          </a:xfrm>
          <a:custGeom>
            <a:rect b="b" l="l" r="r" t="t"/>
            <a:pathLst>
              <a:path extrusionOk="0" h="1468" w="1602">
                <a:moveTo>
                  <a:pt x="0" y="1168"/>
                </a:moveTo>
                <a:cubicBezTo>
                  <a:pt x="701" y="1101"/>
                  <a:pt x="1068" y="1468"/>
                  <a:pt x="1601" y="1168"/>
                </a:cubicBezTo>
                <a:cubicBezTo>
                  <a:pt x="1501" y="667"/>
                  <a:pt x="1468" y="134"/>
                  <a:pt x="1034" y="0"/>
                </a:cubicBezTo>
                <a:cubicBezTo>
                  <a:pt x="1301" y="1334"/>
                  <a:pt x="100" y="300"/>
                  <a:pt x="0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"/>
          <p:cNvSpPr/>
          <p:nvPr/>
        </p:nvSpPr>
        <p:spPr>
          <a:xfrm flipH="1">
            <a:off x="8348302" y="5116094"/>
            <a:ext cx="25541" cy="36614"/>
          </a:xfrm>
          <a:custGeom>
            <a:rect b="b" l="l" r="r" t="t"/>
            <a:pathLst>
              <a:path extrusionOk="0" h="1435" w="1001">
                <a:moveTo>
                  <a:pt x="67" y="0"/>
                </a:moveTo>
                <a:cubicBezTo>
                  <a:pt x="0" y="834"/>
                  <a:pt x="300" y="1335"/>
                  <a:pt x="968" y="1435"/>
                </a:cubicBezTo>
                <a:cubicBezTo>
                  <a:pt x="834" y="801"/>
                  <a:pt x="1001" y="100"/>
                  <a:pt x="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"/>
          <p:cNvSpPr/>
          <p:nvPr/>
        </p:nvSpPr>
        <p:spPr>
          <a:xfrm flipH="1">
            <a:off x="8001885" y="5145870"/>
            <a:ext cx="82592" cy="46004"/>
          </a:xfrm>
          <a:custGeom>
            <a:rect b="b" l="l" r="r" t="t"/>
            <a:pathLst>
              <a:path extrusionOk="0" h="1803" w="3237">
                <a:moveTo>
                  <a:pt x="1" y="1335"/>
                </a:moveTo>
                <a:cubicBezTo>
                  <a:pt x="935" y="1802"/>
                  <a:pt x="2836" y="968"/>
                  <a:pt x="3236" y="1"/>
                </a:cubicBezTo>
                <a:cubicBezTo>
                  <a:pt x="2102" y="435"/>
                  <a:pt x="734" y="501"/>
                  <a:pt x="1" y="1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3"/>
          <p:cNvSpPr/>
          <p:nvPr/>
        </p:nvSpPr>
        <p:spPr>
          <a:xfrm flipH="1">
            <a:off x="9119391" y="4966296"/>
            <a:ext cx="22147" cy="40875"/>
          </a:xfrm>
          <a:custGeom>
            <a:rect b="b" l="l" r="r" t="t"/>
            <a:pathLst>
              <a:path extrusionOk="0" h="1602" w="868">
                <a:moveTo>
                  <a:pt x="867" y="868"/>
                </a:moveTo>
                <a:cubicBezTo>
                  <a:pt x="467" y="868"/>
                  <a:pt x="734" y="1"/>
                  <a:pt x="0" y="134"/>
                </a:cubicBezTo>
                <a:lnTo>
                  <a:pt x="0" y="1602"/>
                </a:lnTo>
                <a:cubicBezTo>
                  <a:pt x="367" y="801"/>
                  <a:pt x="367" y="1268"/>
                  <a:pt x="867" y="8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"/>
          <p:cNvSpPr/>
          <p:nvPr/>
        </p:nvSpPr>
        <p:spPr>
          <a:xfrm flipH="1">
            <a:off x="9110894" y="4923737"/>
            <a:ext cx="30644" cy="42585"/>
          </a:xfrm>
          <a:custGeom>
            <a:rect b="b" l="l" r="r" t="t"/>
            <a:pathLst>
              <a:path extrusionOk="0" h="1669" w="1201">
                <a:moveTo>
                  <a:pt x="300" y="1068"/>
                </a:moveTo>
                <a:cubicBezTo>
                  <a:pt x="734" y="1168"/>
                  <a:pt x="167" y="1402"/>
                  <a:pt x="300" y="1669"/>
                </a:cubicBezTo>
                <a:cubicBezTo>
                  <a:pt x="1201" y="1368"/>
                  <a:pt x="434" y="1101"/>
                  <a:pt x="1168" y="801"/>
                </a:cubicBezTo>
                <a:cubicBezTo>
                  <a:pt x="1001" y="301"/>
                  <a:pt x="500" y="1"/>
                  <a:pt x="0" y="67"/>
                </a:cubicBezTo>
                <a:lnTo>
                  <a:pt x="0" y="1368"/>
                </a:lnTo>
                <a:cubicBezTo>
                  <a:pt x="267" y="1435"/>
                  <a:pt x="267" y="1268"/>
                  <a:pt x="30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"/>
          <p:cNvSpPr/>
          <p:nvPr/>
        </p:nvSpPr>
        <p:spPr>
          <a:xfrm flipH="1">
            <a:off x="9062365" y="4124556"/>
            <a:ext cx="79173" cy="72361"/>
          </a:xfrm>
          <a:custGeom>
            <a:rect b="b" l="l" r="r" t="t"/>
            <a:pathLst>
              <a:path extrusionOk="0" h="2836" w="3103">
                <a:moveTo>
                  <a:pt x="734" y="2836"/>
                </a:moveTo>
                <a:cubicBezTo>
                  <a:pt x="1067" y="2535"/>
                  <a:pt x="1368" y="2202"/>
                  <a:pt x="1601" y="1802"/>
                </a:cubicBezTo>
                <a:cubicBezTo>
                  <a:pt x="2035" y="1835"/>
                  <a:pt x="2235" y="2068"/>
                  <a:pt x="2635" y="2102"/>
                </a:cubicBezTo>
                <a:cubicBezTo>
                  <a:pt x="3102" y="1601"/>
                  <a:pt x="1601" y="1868"/>
                  <a:pt x="1768" y="1234"/>
                </a:cubicBezTo>
                <a:cubicBezTo>
                  <a:pt x="2335" y="667"/>
                  <a:pt x="2268" y="968"/>
                  <a:pt x="2635" y="1234"/>
                </a:cubicBezTo>
                <a:cubicBezTo>
                  <a:pt x="2468" y="0"/>
                  <a:pt x="500" y="767"/>
                  <a:pt x="0" y="1501"/>
                </a:cubicBezTo>
                <a:lnTo>
                  <a:pt x="0" y="2402"/>
                </a:lnTo>
                <a:cubicBezTo>
                  <a:pt x="234" y="2569"/>
                  <a:pt x="600" y="2569"/>
                  <a:pt x="734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"/>
          <p:cNvSpPr/>
          <p:nvPr/>
        </p:nvSpPr>
        <p:spPr>
          <a:xfrm flipH="1">
            <a:off x="9115130" y="360098"/>
            <a:ext cx="28985" cy="53633"/>
          </a:xfrm>
          <a:custGeom>
            <a:rect b="b" l="l" r="r" t="t"/>
            <a:pathLst>
              <a:path extrusionOk="0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"/>
          <p:cNvSpPr/>
          <p:nvPr/>
        </p:nvSpPr>
        <p:spPr>
          <a:xfrm flipH="1">
            <a:off x="9115130" y="360098"/>
            <a:ext cx="28985" cy="53633"/>
          </a:xfrm>
          <a:custGeom>
            <a:rect b="b" l="l" r="r" t="t"/>
            <a:pathLst>
              <a:path extrusionOk="0" fill="none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"/>
          <p:cNvSpPr/>
          <p:nvPr/>
        </p:nvSpPr>
        <p:spPr>
          <a:xfrm flipH="1">
            <a:off x="9105791" y="308175"/>
            <a:ext cx="24699" cy="22147"/>
          </a:xfrm>
          <a:custGeom>
            <a:rect b="b" l="l" r="r" t="t"/>
            <a:pathLst>
              <a:path extrusionOk="0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"/>
          <p:cNvSpPr/>
          <p:nvPr/>
        </p:nvSpPr>
        <p:spPr>
          <a:xfrm flipH="1">
            <a:off x="9105791" y="308175"/>
            <a:ext cx="24699" cy="22147"/>
          </a:xfrm>
          <a:custGeom>
            <a:rect b="b" l="l" r="r" t="t"/>
            <a:pathLst>
              <a:path extrusionOk="0" fill="none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"/>
          <p:cNvSpPr/>
          <p:nvPr/>
        </p:nvSpPr>
        <p:spPr>
          <a:xfrm flipH="1">
            <a:off x="7953381" y="885223"/>
            <a:ext cx="15335" cy="18754"/>
          </a:xfrm>
          <a:custGeom>
            <a:rect b="b" l="l" r="r" t="t"/>
            <a:pathLst>
              <a:path extrusionOk="0" h="735" w="601">
                <a:moveTo>
                  <a:pt x="601" y="368"/>
                </a:moveTo>
                <a:cubicBezTo>
                  <a:pt x="267" y="568"/>
                  <a:pt x="34" y="1"/>
                  <a:pt x="0" y="368"/>
                </a:cubicBezTo>
                <a:cubicBezTo>
                  <a:pt x="100" y="434"/>
                  <a:pt x="567" y="735"/>
                  <a:pt x="601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"/>
          <p:cNvSpPr/>
          <p:nvPr/>
        </p:nvSpPr>
        <p:spPr>
          <a:xfrm flipH="1">
            <a:off x="7355896" y="1069926"/>
            <a:ext cx="21305" cy="22147"/>
          </a:xfrm>
          <a:custGeom>
            <a:rect b="b" l="l" r="r" t="t"/>
            <a:pathLst>
              <a:path extrusionOk="0" h="868" w="835">
                <a:moveTo>
                  <a:pt x="401" y="467"/>
                </a:moveTo>
                <a:cubicBezTo>
                  <a:pt x="834" y="868"/>
                  <a:pt x="0" y="0"/>
                  <a:pt x="4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"/>
          <p:cNvSpPr/>
          <p:nvPr/>
        </p:nvSpPr>
        <p:spPr>
          <a:xfrm flipH="1">
            <a:off x="8730440" y="1955067"/>
            <a:ext cx="22147" cy="22147"/>
          </a:xfrm>
          <a:custGeom>
            <a:rect b="b" l="l" r="r" t="t"/>
            <a:pathLst>
              <a:path extrusionOk="0" h="868" w="868">
                <a:moveTo>
                  <a:pt x="434" y="468"/>
                </a:moveTo>
                <a:cubicBezTo>
                  <a:pt x="868" y="868"/>
                  <a:pt x="0" y="1"/>
                  <a:pt x="4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"/>
          <p:cNvSpPr/>
          <p:nvPr/>
        </p:nvSpPr>
        <p:spPr>
          <a:xfrm flipH="1">
            <a:off x="7714229" y="1978056"/>
            <a:ext cx="22147" cy="22147"/>
          </a:xfrm>
          <a:custGeom>
            <a:rect b="b" l="l" r="r" t="t"/>
            <a:pathLst>
              <a:path extrusionOk="0" h="868" w="868">
                <a:moveTo>
                  <a:pt x="434" y="434"/>
                </a:moveTo>
                <a:cubicBezTo>
                  <a:pt x="868" y="868"/>
                  <a:pt x="1" y="0"/>
                  <a:pt x="4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"/>
          <p:cNvSpPr/>
          <p:nvPr/>
        </p:nvSpPr>
        <p:spPr>
          <a:xfrm flipH="1">
            <a:off x="8741514" y="2101472"/>
            <a:ext cx="16177" cy="20438"/>
          </a:xfrm>
          <a:custGeom>
            <a:rect b="b" l="l" r="r" t="t"/>
            <a:pathLst>
              <a:path extrusionOk="0" h="801" w="634">
                <a:moveTo>
                  <a:pt x="33" y="134"/>
                </a:moveTo>
                <a:cubicBezTo>
                  <a:pt x="0" y="434"/>
                  <a:pt x="601" y="801"/>
                  <a:pt x="634" y="567"/>
                </a:cubicBezTo>
                <a:cubicBezTo>
                  <a:pt x="334" y="501"/>
                  <a:pt x="500" y="0"/>
                  <a:pt x="33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"/>
          <p:cNvSpPr/>
          <p:nvPr/>
        </p:nvSpPr>
        <p:spPr>
          <a:xfrm flipH="1">
            <a:off x="8750010" y="2153369"/>
            <a:ext cx="42585" cy="18754"/>
          </a:xfrm>
          <a:custGeom>
            <a:rect b="b" l="l" r="r" t="t"/>
            <a:pathLst>
              <a:path extrusionOk="0" h="735" w="1669">
                <a:moveTo>
                  <a:pt x="834" y="735"/>
                </a:moveTo>
                <a:cubicBezTo>
                  <a:pt x="701" y="268"/>
                  <a:pt x="1668" y="134"/>
                  <a:pt x="1401" y="1"/>
                </a:cubicBezTo>
                <a:cubicBezTo>
                  <a:pt x="768" y="1"/>
                  <a:pt x="0" y="301"/>
                  <a:pt x="834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"/>
          <p:cNvSpPr/>
          <p:nvPr/>
        </p:nvSpPr>
        <p:spPr>
          <a:xfrm flipH="1">
            <a:off x="7635923" y="4125398"/>
            <a:ext cx="71519" cy="71519"/>
          </a:xfrm>
          <a:custGeom>
            <a:rect b="b" l="l" r="r" t="t"/>
            <a:pathLst>
              <a:path extrusionOk="0" h="2803" w="2803">
                <a:moveTo>
                  <a:pt x="2636" y="601"/>
                </a:moveTo>
                <a:cubicBezTo>
                  <a:pt x="1" y="1"/>
                  <a:pt x="835" y="2803"/>
                  <a:pt x="2803" y="2803"/>
                </a:cubicBezTo>
                <a:cubicBezTo>
                  <a:pt x="1802" y="2236"/>
                  <a:pt x="1535" y="1268"/>
                  <a:pt x="2636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3"/>
          <p:cNvSpPr/>
          <p:nvPr/>
        </p:nvSpPr>
        <p:spPr>
          <a:xfrm flipH="1">
            <a:off x="9122810" y="4201152"/>
            <a:ext cx="21305" cy="21305"/>
          </a:xfrm>
          <a:custGeom>
            <a:rect b="b" l="l" r="r" t="t"/>
            <a:pathLst>
              <a:path extrusionOk="0" h="835" w="835">
                <a:moveTo>
                  <a:pt x="401" y="401"/>
                </a:moveTo>
                <a:cubicBezTo>
                  <a:pt x="1" y="834"/>
                  <a:pt x="835" y="0"/>
                  <a:pt x="4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"/>
          <p:cNvSpPr/>
          <p:nvPr/>
        </p:nvSpPr>
        <p:spPr>
          <a:xfrm flipH="1">
            <a:off x="8816400" y="4494779"/>
            <a:ext cx="88537" cy="104714"/>
          </a:xfrm>
          <a:custGeom>
            <a:rect b="b" l="l" r="r" t="t"/>
            <a:pathLst>
              <a:path extrusionOk="0" h="4104" w="3470">
                <a:moveTo>
                  <a:pt x="3469" y="3537"/>
                </a:moveTo>
                <a:cubicBezTo>
                  <a:pt x="1635" y="3136"/>
                  <a:pt x="3103" y="1535"/>
                  <a:pt x="3469" y="1035"/>
                </a:cubicBezTo>
                <a:cubicBezTo>
                  <a:pt x="1335" y="1"/>
                  <a:pt x="0" y="4104"/>
                  <a:pt x="3469" y="353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3"/>
          <p:cNvSpPr/>
          <p:nvPr/>
        </p:nvSpPr>
        <p:spPr>
          <a:xfrm flipH="1">
            <a:off x="8904912" y="4911821"/>
            <a:ext cx="124284" cy="162582"/>
          </a:xfrm>
          <a:custGeom>
            <a:rect b="b" l="l" r="r" t="t"/>
            <a:pathLst>
              <a:path extrusionOk="0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"/>
          <p:cNvSpPr/>
          <p:nvPr/>
        </p:nvSpPr>
        <p:spPr>
          <a:xfrm flipH="1">
            <a:off x="8904912" y="4911821"/>
            <a:ext cx="124284" cy="162582"/>
          </a:xfrm>
          <a:custGeom>
            <a:rect b="b" l="l" r="r" t="t"/>
            <a:pathLst>
              <a:path extrusionOk="0" fill="none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6">
  <p:cSld name="CUSTOM_1_1_1_1_1_1_1">
    <p:spTree>
      <p:nvGrpSpPr>
        <p:cNvPr id="4651" name="Shape 4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2" name="Google Shape;4652;p21"/>
          <p:cNvGrpSpPr/>
          <p:nvPr/>
        </p:nvGrpSpPr>
        <p:grpSpPr>
          <a:xfrm>
            <a:off x="59882" y="82283"/>
            <a:ext cx="5805271" cy="3655903"/>
            <a:chOff x="1190200" y="1306375"/>
            <a:chExt cx="3817750" cy="2404250"/>
          </a:xfrm>
        </p:grpSpPr>
        <p:sp>
          <p:nvSpPr>
            <p:cNvPr id="4653" name="Google Shape;4653;p21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1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1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1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1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1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1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1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21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21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21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21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21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21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21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21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21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21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21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21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21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21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21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21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1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1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1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1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1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1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1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1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1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1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1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1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1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1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21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21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21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21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21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21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21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21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21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21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21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21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21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21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21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21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21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21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21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21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21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21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21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21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21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21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21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21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21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21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21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21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21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21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21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21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21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21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21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21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21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21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21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21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21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21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21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21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21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21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21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21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21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21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21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21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21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21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21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21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21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21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21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21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21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21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21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21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21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21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21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21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21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1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1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1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1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1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1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1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1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1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1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1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1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1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1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1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1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1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1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1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1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1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1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1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1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1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1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1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1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1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1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1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1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1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1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1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1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1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1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1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1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1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1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1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1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1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9" name="Google Shape;4819;p21"/>
          <p:cNvSpPr/>
          <p:nvPr/>
        </p:nvSpPr>
        <p:spPr>
          <a:xfrm flipH="1">
            <a:off x="-67034" y="2387100"/>
            <a:ext cx="4234210" cy="3079914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0" name="Google Shape;4820;p21"/>
          <p:cNvSpPr/>
          <p:nvPr/>
        </p:nvSpPr>
        <p:spPr>
          <a:xfrm flipH="1" rot="-219812">
            <a:off x="3334629" y="3617017"/>
            <a:ext cx="1184752" cy="108682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21" name="Google Shape;4821;p21"/>
          <p:cNvPicPr preferRelativeResize="0"/>
          <p:nvPr/>
        </p:nvPicPr>
        <p:blipFill rotWithShape="1">
          <a:blip r:embed="rId2">
            <a:alphaModFix/>
          </a:blip>
          <a:srcRect b="0" l="38990" r="0" t="0"/>
          <a:stretch/>
        </p:blipFill>
        <p:spPr>
          <a:xfrm>
            <a:off x="0" y="2188500"/>
            <a:ext cx="4234200" cy="6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4822" name="Google Shape;4822;p21"/>
          <p:cNvSpPr txBox="1"/>
          <p:nvPr>
            <p:ph type="title"/>
          </p:nvPr>
        </p:nvSpPr>
        <p:spPr>
          <a:xfrm>
            <a:off x="711725" y="1812200"/>
            <a:ext cx="5153400" cy="4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23" name="Google Shape;4823;p21"/>
          <p:cNvSpPr txBox="1"/>
          <p:nvPr>
            <p:ph idx="1" type="subTitle"/>
          </p:nvPr>
        </p:nvSpPr>
        <p:spPr>
          <a:xfrm>
            <a:off x="711725" y="2606175"/>
            <a:ext cx="31548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">
    <p:spTree>
      <p:nvGrpSpPr>
        <p:cNvPr id="4824" name="Shape 4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5" name="Google Shape;4825;p22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26" name="Google Shape;4826;p22"/>
          <p:cNvSpPr/>
          <p:nvPr/>
        </p:nvSpPr>
        <p:spPr>
          <a:xfrm flipH="1">
            <a:off x="5888200" y="1617075"/>
            <a:ext cx="3313200" cy="3765421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7" name="Google Shape;4827;p22"/>
          <p:cNvGrpSpPr/>
          <p:nvPr/>
        </p:nvGrpSpPr>
        <p:grpSpPr>
          <a:xfrm>
            <a:off x="43825" y="1079301"/>
            <a:ext cx="5797531" cy="4025404"/>
            <a:chOff x="43825" y="1079301"/>
            <a:chExt cx="5797531" cy="4025404"/>
          </a:xfrm>
        </p:grpSpPr>
        <p:sp>
          <p:nvSpPr>
            <p:cNvPr id="4828" name="Google Shape;4828;p22"/>
            <p:cNvSpPr/>
            <p:nvPr/>
          </p:nvSpPr>
          <p:spPr>
            <a:xfrm>
              <a:off x="111233" y="1079301"/>
              <a:ext cx="102882" cy="16671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2"/>
            <p:cNvSpPr/>
            <p:nvPr/>
          </p:nvSpPr>
          <p:spPr>
            <a:xfrm>
              <a:off x="432784" y="1183319"/>
              <a:ext cx="35511" cy="3788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2"/>
            <p:cNvSpPr/>
            <p:nvPr/>
          </p:nvSpPr>
          <p:spPr>
            <a:xfrm>
              <a:off x="957693" y="1189237"/>
              <a:ext cx="42563" cy="4968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2"/>
            <p:cNvSpPr/>
            <p:nvPr/>
          </p:nvSpPr>
          <p:spPr>
            <a:xfrm>
              <a:off x="957693" y="1189237"/>
              <a:ext cx="42563" cy="4968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2"/>
            <p:cNvSpPr/>
            <p:nvPr/>
          </p:nvSpPr>
          <p:spPr>
            <a:xfrm>
              <a:off x="84050" y="1180944"/>
              <a:ext cx="26013" cy="3788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2"/>
            <p:cNvSpPr/>
            <p:nvPr/>
          </p:nvSpPr>
          <p:spPr>
            <a:xfrm>
              <a:off x="141960" y="1201075"/>
              <a:ext cx="24879" cy="26013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2"/>
            <p:cNvSpPr/>
            <p:nvPr/>
          </p:nvSpPr>
          <p:spPr>
            <a:xfrm>
              <a:off x="472974" y="1218795"/>
              <a:ext cx="67407" cy="46143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2"/>
            <p:cNvSpPr/>
            <p:nvPr/>
          </p:nvSpPr>
          <p:spPr>
            <a:xfrm>
              <a:off x="145504" y="1223508"/>
              <a:ext cx="26048" cy="41429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2"/>
            <p:cNvSpPr/>
            <p:nvPr/>
          </p:nvSpPr>
          <p:spPr>
            <a:xfrm>
              <a:off x="332311" y="1222339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2"/>
            <p:cNvSpPr/>
            <p:nvPr/>
          </p:nvSpPr>
          <p:spPr>
            <a:xfrm>
              <a:off x="633767" y="1227052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2"/>
            <p:cNvSpPr/>
            <p:nvPr/>
          </p:nvSpPr>
          <p:spPr>
            <a:xfrm>
              <a:off x="1014434" y="1223508"/>
              <a:ext cx="72120" cy="11000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2"/>
            <p:cNvSpPr/>
            <p:nvPr/>
          </p:nvSpPr>
          <p:spPr>
            <a:xfrm>
              <a:off x="333480" y="1264903"/>
              <a:ext cx="29592" cy="14211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2"/>
            <p:cNvSpPr/>
            <p:nvPr/>
          </p:nvSpPr>
          <p:spPr>
            <a:xfrm>
              <a:off x="938768" y="1263698"/>
              <a:ext cx="16586" cy="15416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2"/>
            <p:cNvSpPr/>
            <p:nvPr/>
          </p:nvSpPr>
          <p:spPr>
            <a:xfrm>
              <a:off x="1474309" y="1357119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2"/>
            <p:cNvSpPr/>
            <p:nvPr/>
          </p:nvSpPr>
          <p:spPr>
            <a:xfrm>
              <a:off x="154966" y="1386677"/>
              <a:ext cx="23674" cy="1775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2"/>
            <p:cNvSpPr/>
            <p:nvPr/>
          </p:nvSpPr>
          <p:spPr>
            <a:xfrm>
              <a:off x="154966" y="1386677"/>
              <a:ext cx="23674" cy="1775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2"/>
            <p:cNvSpPr/>
            <p:nvPr/>
          </p:nvSpPr>
          <p:spPr>
            <a:xfrm>
              <a:off x="1743834" y="1374839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2"/>
            <p:cNvSpPr/>
            <p:nvPr/>
          </p:nvSpPr>
          <p:spPr>
            <a:xfrm>
              <a:off x="892660" y="1416234"/>
              <a:ext cx="27218" cy="28387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2"/>
            <p:cNvSpPr/>
            <p:nvPr/>
          </p:nvSpPr>
          <p:spPr>
            <a:xfrm>
              <a:off x="1261489" y="1431580"/>
              <a:ext cx="36680" cy="26048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2"/>
            <p:cNvSpPr/>
            <p:nvPr/>
          </p:nvSpPr>
          <p:spPr>
            <a:xfrm>
              <a:off x="5635625" y="1688134"/>
              <a:ext cx="35" cy="3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2"/>
            <p:cNvSpPr/>
            <p:nvPr/>
          </p:nvSpPr>
          <p:spPr>
            <a:xfrm>
              <a:off x="1249687" y="1852436"/>
              <a:ext cx="91045" cy="9345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2"/>
            <p:cNvSpPr/>
            <p:nvPr/>
          </p:nvSpPr>
          <p:spPr>
            <a:xfrm>
              <a:off x="1110194" y="1922183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2"/>
            <p:cNvSpPr/>
            <p:nvPr/>
          </p:nvSpPr>
          <p:spPr>
            <a:xfrm>
              <a:off x="974244" y="2055794"/>
              <a:ext cx="28387" cy="31931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2"/>
            <p:cNvSpPr/>
            <p:nvPr/>
          </p:nvSpPr>
          <p:spPr>
            <a:xfrm>
              <a:off x="1012059" y="2152724"/>
              <a:ext cx="83957" cy="10642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2"/>
            <p:cNvSpPr/>
            <p:nvPr/>
          </p:nvSpPr>
          <p:spPr>
            <a:xfrm>
              <a:off x="1012059" y="2152724"/>
              <a:ext cx="83957" cy="10642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2"/>
            <p:cNvSpPr/>
            <p:nvPr/>
          </p:nvSpPr>
          <p:spPr>
            <a:xfrm>
              <a:off x="1276870" y="2175193"/>
              <a:ext cx="22504" cy="27218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2"/>
            <p:cNvSpPr/>
            <p:nvPr/>
          </p:nvSpPr>
          <p:spPr>
            <a:xfrm>
              <a:off x="561646" y="2201206"/>
              <a:ext cx="36680" cy="39019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2"/>
            <p:cNvSpPr/>
            <p:nvPr/>
          </p:nvSpPr>
          <p:spPr>
            <a:xfrm>
              <a:off x="1286333" y="2274497"/>
              <a:ext cx="36680" cy="4968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2"/>
            <p:cNvSpPr/>
            <p:nvPr/>
          </p:nvSpPr>
          <p:spPr>
            <a:xfrm>
              <a:off x="1286333" y="2274497"/>
              <a:ext cx="36680" cy="4968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2"/>
            <p:cNvSpPr/>
            <p:nvPr/>
          </p:nvSpPr>
          <p:spPr>
            <a:xfrm>
              <a:off x="799274" y="2280416"/>
              <a:ext cx="68576" cy="41394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2"/>
            <p:cNvSpPr/>
            <p:nvPr/>
          </p:nvSpPr>
          <p:spPr>
            <a:xfrm>
              <a:off x="1065255" y="2280416"/>
              <a:ext cx="28423" cy="30762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2"/>
            <p:cNvSpPr/>
            <p:nvPr/>
          </p:nvSpPr>
          <p:spPr>
            <a:xfrm>
              <a:off x="281453" y="2285130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2"/>
            <p:cNvSpPr/>
            <p:nvPr/>
          </p:nvSpPr>
          <p:spPr>
            <a:xfrm>
              <a:off x="371295" y="2318231"/>
              <a:ext cx="22504" cy="1775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2"/>
            <p:cNvSpPr/>
            <p:nvPr/>
          </p:nvSpPr>
          <p:spPr>
            <a:xfrm>
              <a:off x="329936" y="2341870"/>
              <a:ext cx="36680" cy="59149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2"/>
            <p:cNvSpPr/>
            <p:nvPr/>
          </p:nvSpPr>
          <p:spPr>
            <a:xfrm>
              <a:off x="302753" y="2347788"/>
              <a:ext cx="18925" cy="15416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2"/>
            <p:cNvSpPr/>
            <p:nvPr/>
          </p:nvSpPr>
          <p:spPr>
            <a:xfrm>
              <a:off x="975414" y="2330068"/>
              <a:ext cx="53231" cy="85127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2"/>
            <p:cNvSpPr/>
            <p:nvPr/>
          </p:nvSpPr>
          <p:spPr>
            <a:xfrm>
              <a:off x="646774" y="2350163"/>
              <a:ext cx="30762" cy="30762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2"/>
            <p:cNvSpPr/>
            <p:nvPr/>
          </p:nvSpPr>
          <p:spPr>
            <a:xfrm>
              <a:off x="1130288" y="2488487"/>
              <a:ext cx="40224" cy="3547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2"/>
            <p:cNvSpPr/>
            <p:nvPr/>
          </p:nvSpPr>
          <p:spPr>
            <a:xfrm>
              <a:off x="477723" y="2520384"/>
              <a:ext cx="31931" cy="40224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2"/>
            <p:cNvSpPr/>
            <p:nvPr/>
          </p:nvSpPr>
          <p:spPr>
            <a:xfrm>
              <a:off x="426866" y="2562948"/>
              <a:ext cx="40224" cy="26048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2"/>
            <p:cNvSpPr/>
            <p:nvPr/>
          </p:nvSpPr>
          <p:spPr>
            <a:xfrm>
              <a:off x="1094813" y="2573580"/>
              <a:ext cx="11872" cy="17791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2"/>
            <p:cNvSpPr/>
            <p:nvPr/>
          </p:nvSpPr>
          <p:spPr>
            <a:xfrm>
              <a:off x="950570" y="2591336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2"/>
            <p:cNvSpPr/>
            <p:nvPr/>
          </p:nvSpPr>
          <p:spPr>
            <a:xfrm>
              <a:off x="509619" y="2629151"/>
              <a:ext cx="20130" cy="28423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2"/>
            <p:cNvSpPr/>
            <p:nvPr/>
          </p:nvSpPr>
          <p:spPr>
            <a:xfrm>
              <a:off x="446961" y="2646871"/>
              <a:ext cx="11872" cy="3788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2"/>
            <p:cNvSpPr/>
            <p:nvPr/>
          </p:nvSpPr>
          <p:spPr>
            <a:xfrm>
              <a:off x="657406" y="2668171"/>
              <a:ext cx="24843" cy="15381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2"/>
            <p:cNvSpPr/>
            <p:nvPr/>
          </p:nvSpPr>
          <p:spPr>
            <a:xfrm>
              <a:off x="1306428" y="2678803"/>
              <a:ext cx="17755" cy="26048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2"/>
            <p:cNvSpPr/>
            <p:nvPr/>
          </p:nvSpPr>
          <p:spPr>
            <a:xfrm>
              <a:off x="1406901" y="2707191"/>
              <a:ext cx="26048" cy="28387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2"/>
            <p:cNvSpPr/>
            <p:nvPr/>
          </p:nvSpPr>
          <p:spPr>
            <a:xfrm>
              <a:off x="47404" y="2736748"/>
              <a:ext cx="7123" cy="10667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2"/>
            <p:cNvSpPr/>
            <p:nvPr/>
          </p:nvSpPr>
          <p:spPr>
            <a:xfrm>
              <a:off x="84050" y="2736748"/>
              <a:ext cx="35475" cy="22469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2"/>
            <p:cNvSpPr/>
            <p:nvPr/>
          </p:nvSpPr>
          <p:spPr>
            <a:xfrm>
              <a:off x="204618" y="2766270"/>
              <a:ext cx="24843" cy="22504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2"/>
            <p:cNvSpPr/>
            <p:nvPr/>
          </p:nvSpPr>
          <p:spPr>
            <a:xfrm>
              <a:off x="553353" y="2813583"/>
              <a:ext cx="70986" cy="125351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2"/>
            <p:cNvSpPr/>
            <p:nvPr/>
          </p:nvSpPr>
          <p:spPr>
            <a:xfrm>
              <a:off x="1054623" y="2885705"/>
              <a:ext cx="14211" cy="16586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2"/>
            <p:cNvSpPr/>
            <p:nvPr/>
          </p:nvSpPr>
          <p:spPr>
            <a:xfrm>
              <a:off x="437498" y="2937696"/>
              <a:ext cx="35511" cy="68612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2"/>
            <p:cNvSpPr/>
            <p:nvPr/>
          </p:nvSpPr>
          <p:spPr>
            <a:xfrm>
              <a:off x="237720" y="3079564"/>
              <a:ext cx="21299" cy="21335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2"/>
            <p:cNvSpPr/>
            <p:nvPr/>
          </p:nvSpPr>
          <p:spPr>
            <a:xfrm>
              <a:off x="519082" y="3094946"/>
              <a:ext cx="98169" cy="56775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2"/>
            <p:cNvSpPr/>
            <p:nvPr/>
          </p:nvSpPr>
          <p:spPr>
            <a:xfrm>
              <a:off x="811076" y="3112666"/>
              <a:ext cx="24879" cy="2013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2"/>
            <p:cNvSpPr/>
            <p:nvPr/>
          </p:nvSpPr>
          <p:spPr>
            <a:xfrm>
              <a:off x="417403" y="3164693"/>
              <a:ext cx="150195" cy="150159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2"/>
            <p:cNvSpPr/>
            <p:nvPr/>
          </p:nvSpPr>
          <p:spPr>
            <a:xfrm>
              <a:off x="417403" y="3164693"/>
              <a:ext cx="150195" cy="150159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2"/>
            <p:cNvSpPr/>
            <p:nvPr/>
          </p:nvSpPr>
          <p:spPr>
            <a:xfrm>
              <a:off x="640855" y="3193045"/>
              <a:ext cx="29592" cy="31967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2"/>
            <p:cNvSpPr/>
            <p:nvPr/>
          </p:nvSpPr>
          <p:spPr>
            <a:xfrm>
              <a:off x="416234" y="3189501"/>
              <a:ext cx="30762" cy="35511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2"/>
            <p:cNvSpPr/>
            <p:nvPr/>
          </p:nvSpPr>
          <p:spPr>
            <a:xfrm>
              <a:off x="1395100" y="3214345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2"/>
            <p:cNvSpPr/>
            <p:nvPr/>
          </p:nvSpPr>
          <p:spPr>
            <a:xfrm>
              <a:off x="1395100" y="3214345"/>
              <a:ext cx="16586" cy="16586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2"/>
            <p:cNvSpPr/>
            <p:nvPr/>
          </p:nvSpPr>
          <p:spPr>
            <a:xfrm>
              <a:off x="541551" y="3226146"/>
              <a:ext cx="72156" cy="91081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2"/>
            <p:cNvSpPr/>
            <p:nvPr/>
          </p:nvSpPr>
          <p:spPr>
            <a:xfrm>
              <a:off x="541551" y="3226146"/>
              <a:ext cx="72156" cy="91081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2"/>
            <p:cNvSpPr/>
            <p:nvPr/>
          </p:nvSpPr>
          <p:spPr>
            <a:xfrm>
              <a:off x="655032" y="3230896"/>
              <a:ext cx="35511" cy="24843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2"/>
            <p:cNvSpPr/>
            <p:nvPr/>
          </p:nvSpPr>
          <p:spPr>
            <a:xfrm>
              <a:off x="384302" y="3235609"/>
              <a:ext cx="26048" cy="3788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2"/>
            <p:cNvSpPr/>
            <p:nvPr/>
          </p:nvSpPr>
          <p:spPr>
            <a:xfrm>
              <a:off x="611298" y="3255704"/>
              <a:ext cx="30762" cy="17791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2"/>
            <p:cNvSpPr/>
            <p:nvPr/>
          </p:nvSpPr>
          <p:spPr>
            <a:xfrm>
              <a:off x="536802" y="3303017"/>
              <a:ext cx="24879" cy="31931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2"/>
            <p:cNvSpPr/>
            <p:nvPr/>
          </p:nvSpPr>
          <p:spPr>
            <a:xfrm>
              <a:off x="394969" y="3307731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2"/>
            <p:cNvSpPr/>
            <p:nvPr/>
          </p:nvSpPr>
          <p:spPr>
            <a:xfrm>
              <a:off x="406771" y="3323112"/>
              <a:ext cx="50856" cy="60319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2"/>
            <p:cNvSpPr/>
            <p:nvPr/>
          </p:nvSpPr>
          <p:spPr>
            <a:xfrm>
              <a:off x="1139751" y="3338458"/>
              <a:ext cx="17755" cy="18960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2"/>
            <p:cNvSpPr/>
            <p:nvPr/>
          </p:nvSpPr>
          <p:spPr>
            <a:xfrm>
              <a:off x="585285" y="3340832"/>
              <a:ext cx="43768" cy="40224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2"/>
            <p:cNvSpPr/>
            <p:nvPr/>
          </p:nvSpPr>
          <p:spPr>
            <a:xfrm>
              <a:off x="391390" y="3359757"/>
              <a:ext cx="50892" cy="30762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2"/>
            <p:cNvSpPr/>
            <p:nvPr/>
          </p:nvSpPr>
          <p:spPr>
            <a:xfrm>
              <a:off x="5812933" y="3401116"/>
              <a:ext cx="28423" cy="35511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2"/>
            <p:cNvSpPr/>
            <p:nvPr/>
          </p:nvSpPr>
          <p:spPr>
            <a:xfrm>
              <a:off x="5583598" y="3411784"/>
              <a:ext cx="26048" cy="15381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2"/>
            <p:cNvSpPr/>
            <p:nvPr/>
          </p:nvSpPr>
          <p:spPr>
            <a:xfrm>
              <a:off x="1220130" y="3446055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2"/>
            <p:cNvSpPr/>
            <p:nvPr/>
          </p:nvSpPr>
          <p:spPr>
            <a:xfrm>
              <a:off x="1745004" y="3461436"/>
              <a:ext cx="24879" cy="33101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2"/>
            <p:cNvSpPr/>
            <p:nvPr/>
          </p:nvSpPr>
          <p:spPr>
            <a:xfrm>
              <a:off x="3502923" y="3485075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2"/>
            <p:cNvSpPr/>
            <p:nvPr/>
          </p:nvSpPr>
          <p:spPr>
            <a:xfrm>
              <a:off x="5153280" y="3494538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2"/>
            <p:cNvSpPr/>
            <p:nvPr/>
          </p:nvSpPr>
          <p:spPr>
            <a:xfrm>
              <a:off x="4399035" y="3515802"/>
              <a:ext cx="24879" cy="14211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2"/>
            <p:cNvSpPr/>
            <p:nvPr/>
          </p:nvSpPr>
          <p:spPr>
            <a:xfrm>
              <a:off x="5568217" y="3514632"/>
              <a:ext cx="21335" cy="21299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2"/>
            <p:cNvSpPr/>
            <p:nvPr/>
          </p:nvSpPr>
          <p:spPr>
            <a:xfrm>
              <a:off x="3219222" y="3534727"/>
              <a:ext cx="26048" cy="27218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2"/>
            <p:cNvSpPr/>
            <p:nvPr/>
          </p:nvSpPr>
          <p:spPr>
            <a:xfrm>
              <a:off x="145504" y="3503965"/>
              <a:ext cx="88706" cy="124182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2"/>
            <p:cNvSpPr/>
            <p:nvPr/>
          </p:nvSpPr>
          <p:spPr>
            <a:xfrm>
              <a:off x="716521" y="3542985"/>
              <a:ext cx="15381" cy="30762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2"/>
            <p:cNvSpPr/>
            <p:nvPr/>
          </p:nvSpPr>
          <p:spPr>
            <a:xfrm>
              <a:off x="3192039" y="3551278"/>
              <a:ext cx="34306" cy="29592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2"/>
            <p:cNvSpPr/>
            <p:nvPr/>
          </p:nvSpPr>
          <p:spPr>
            <a:xfrm>
              <a:off x="5184007" y="3542985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2"/>
            <p:cNvSpPr/>
            <p:nvPr/>
          </p:nvSpPr>
          <p:spPr>
            <a:xfrm>
              <a:off x="1601966" y="3566624"/>
              <a:ext cx="17791" cy="189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2"/>
            <p:cNvSpPr/>
            <p:nvPr/>
          </p:nvSpPr>
          <p:spPr>
            <a:xfrm>
              <a:off x="4322200" y="3577291"/>
              <a:ext cx="31967" cy="34306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2"/>
            <p:cNvSpPr/>
            <p:nvPr/>
          </p:nvSpPr>
          <p:spPr>
            <a:xfrm>
              <a:off x="1321809" y="3597386"/>
              <a:ext cx="36680" cy="36680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2"/>
            <p:cNvSpPr/>
            <p:nvPr/>
          </p:nvSpPr>
          <p:spPr>
            <a:xfrm>
              <a:off x="4231154" y="3602100"/>
              <a:ext cx="20165" cy="2013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2"/>
            <p:cNvSpPr/>
            <p:nvPr/>
          </p:nvSpPr>
          <p:spPr>
            <a:xfrm>
              <a:off x="3793747" y="3613937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2"/>
            <p:cNvSpPr/>
            <p:nvPr/>
          </p:nvSpPr>
          <p:spPr>
            <a:xfrm>
              <a:off x="3080897" y="3612732"/>
              <a:ext cx="27218" cy="21335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2"/>
            <p:cNvSpPr/>
            <p:nvPr/>
          </p:nvSpPr>
          <p:spPr>
            <a:xfrm>
              <a:off x="345317" y="3596181"/>
              <a:ext cx="73325" cy="92250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2"/>
            <p:cNvSpPr/>
            <p:nvPr/>
          </p:nvSpPr>
          <p:spPr>
            <a:xfrm>
              <a:off x="3057259" y="3623364"/>
              <a:ext cx="78039" cy="62693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2"/>
            <p:cNvSpPr/>
            <p:nvPr/>
          </p:nvSpPr>
          <p:spPr>
            <a:xfrm>
              <a:off x="3057259" y="3623364"/>
              <a:ext cx="78039" cy="62693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2"/>
            <p:cNvSpPr/>
            <p:nvPr/>
          </p:nvSpPr>
          <p:spPr>
            <a:xfrm>
              <a:off x="5071696" y="3629283"/>
              <a:ext cx="18960" cy="18960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2"/>
            <p:cNvSpPr/>
            <p:nvPr/>
          </p:nvSpPr>
          <p:spPr>
            <a:xfrm>
              <a:off x="5344800" y="3638745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2"/>
            <p:cNvSpPr/>
            <p:nvPr/>
          </p:nvSpPr>
          <p:spPr>
            <a:xfrm>
              <a:off x="4130680" y="3664759"/>
              <a:ext cx="17755" cy="11872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2"/>
            <p:cNvSpPr/>
            <p:nvPr/>
          </p:nvSpPr>
          <p:spPr>
            <a:xfrm>
              <a:off x="5520939" y="3722668"/>
              <a:ext cx="31967" cy="26048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2"/>
            <p:cNvSpPr/>
            <p:nvPr/>
          </p:nvSpPr>
          <p:spPr>
            <a:xfrm>
              <a:off x="5520939" y="3722668"/>
              <a:ext cx="31967" cy="26048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2"/>
            <p:cNvSpPr/>
            <p:nvPr/>
          </p:nvSpPr>
          <p:spPr>
            <a:xfrm>
              <a:off x="2479153" y="3733336"/>
              <a:ext cx="43768" cy="49687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2"/>
            <p:cNvSpPr/>
            <p:nvPr/>
          </p:nvSpPr>
          <p:spPr>
            <a:xfrm>
              <a:off x="56832" y="3748682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2"/>
            <p:cNvSpPr/>
            <p:nvPr/>
          </p:nvSpPr>
          <p:spPr>
            <a:xfrm>
              <a:off x="2058298" y="3753431"/>
              <a:ext cx="91081" cy="96964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2"/>
            <p:cNvSpPr/>
            <p:nvPr/>
          </p:nvSpPr>
          <p:spPr>
            <a:xfrm>
              <a:off x="4966508" y="3741594"/>
              <a:ext cx="13042" cy="3788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2"/>
            <p:cNvSpPr/>
            <p:nvPr/>
          </p:nvSpPr>
          <p:spPr>
            <a:xfrm>
              <a:off x="2677762" y="3756975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2"/>
            <p:cNvSpPr/>
            <p:nvPr/>
          </p:nvSpPr>
          <p:spPr>
            <a:xfrm>
              <a:off x="3526597" y="3766437"/>
              <a:ext cx="23674" cy="22469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2"/>
            <p:cNvSpPr/>
            <p:nvPr/>
          </p:nvSpPr>
          <p:spPr>
            <a:xfrm>
              <a:off x="5231320" y="3803083"/>
              <a:ext cx="15381" cy="34306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2"/>
            <p:cNvSpPr/>
            <p:nvPr/>
          </p:nvSpPr>
          <p:spPr>
            <a:xfrm>
              <a:off x="4903850" y="3806627"/>
              <a:ext cx="39019" cy="62693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2"/>
            <p:cNvSpPr/>
            <p:nvPr/>
          </p:nvSpPr>
          <p:spPr>
            <a:xfrm>
              <a:off x="145504" y="3826722"/>
              <a:ext cx="43768" cy="27218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2"/>
            <p:cNvSpPr/>
            <p:nvPr/>
          </p:nvSpPr>
          <p:spPr>
            <a:xfrm>
              <a:off x="4743056" y="3831435"/>
              <a:ext cx="26048" cy="27253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2"/>
            <p:cNvSpPr/>
            <p:nvPr/>
          </p:nvSpPr>
          <p:spPr>
            <a:xfrm>
              <a:off x="134872" y="3891755"/>
              <a:ext cx="15416" cy="30762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2"/>
            <p:cNvSpPr/>
            <p:nvPr/>
          </p:nvSpPr>
          <p:spPr>
            <a:xfrm>
              <a:off x="529714" y="3902387"/>
              <a:ext cx="53231" cy="47312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2"/>
            <p:cNvSpPr/>
            <p:nvPr/>
          </p:nvSpPr>
          <p:spPr>
            <a:xfrm>
              <a:off x="2853901" y="3909475"/>
              <a:ext cx="20130" cy="22504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2"/>
            <p:cNvSpPr/>
            <p:nvPr/>
          </p:nvSpPr>
          <p:spPr>
            <a:xfrm>
              <a:off x="2273457" y="3913019"/>
              <a:ext cx="15416" cy="11872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2"/>
            <p:cNvSpPr/>
            <p:nvPr/>
          </p:nvSpPr>
          <p:spPr>
            <a:xfrm>
              <a:off x="2434250" y="3914189"/>
              <a:ext cx="37850" cy="78074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2"/>
            <p:cNvSpPr/>
            <p:nvPr/>
          </p:nvSpPr>
          <p:spPr>
            <a:xfrm>
              <a:off x="94682" y="3922482"/>
              <a:ext cx="50856" cy="80413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2"/>
            <p:cNvSpPr/>
            <p:nvPr/>
          </p:nvSpPr>
          <p:spPr>
            <a:xfrm>
              <a:off x="3171908" y="3929570"/>
              <a:ext cx="34341" cy="36680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2"/>
            <p:cNvSpPr/>
            <p:nvPr/>
          </p:nvSpPr>
          <p:spPr>
            <a:xfrm>
              <a:off x="5355432" y="3930740"/>
              <a:ext cx="27218" cy="31967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2"/>
            <p:cNvSpPr/>
            <p:nvPr/>
          </p:nvSpPr>
          <p:spPr>
            <a:xfrm>
              <a:off x="5640338" y="3940202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2"/>
            <p:cNvSpPr/>
            <p:nvPr/>
          </p:nvSpPr>
          <p:spPr>
            <a:xfrm>
              <a:off x="3394191" y="3944951"/>
              <a:ext cx="17755" cy="10667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2"/>
            <p:cNvSpPr/>
            <p:nvPr/>
          </p:nvSpPr>
          <p:spPr>
            <a:xfrm>
              <a:off x="3337416" y="3955584"/>
              <a:ext cx="21335" cy="21299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2"/>
            <p:cNvSpPr/>
            <p:nvPr/>
          </p:nvSpPr>
          <p:spPr>
            <a:xfrm>
              <a:off x="5698283" y="3970929"/>
              <a:ext cx="13042" cy="36716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2"/>
            <p:cNvSpPr/>
            <p:nvPr/>
          </p:nvSpPr>
          <p:spPr>
            <a:xfrm>
              <a:off x="5277428" y="3986310"/>
              <a:ext cx="74495" cy="68612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2"/>
            <p:cNvSpPr/>
            <p:nvPr/>
          </p:nvSpPr>
          <p:spPr>
            <a:xfrm>
              <a:off x="5665182" y="3993399"/>
              <a:ext cx="40224" cy="31967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2"/>
            <p:cNvSpPr/>
            <p:nvPr/>
          </p:nvSpPr>
          <p:spPr>
            <a:xfrm>
              <a:off x="4825810" y="4054888"/>
              <a:ext cx="22504" cy="27218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2"/>
            <p:cNvSpPr/>
            <p:nvPr/>
          </p:nvSpPr>
          <p:spPr>
            <a:xfrm>
              <a:off x="5502014" y="4043051"/>
              <a:ext cx="70986" cy="144276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2"/>
            <p:cNvSpPr/>
            <p:nvPr/>
          </p:nvSpPr>
          <p:spPr>
            <a:xfrm>
              <a:off x="3932071" y="4070234"/>
              <a:ext cx="146615" cy="198641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2"/>
            <p:cNvSpPr/>
            <p:nvPr/>
          </p:nvSpPr>
          <p:spPr>
            <a:xfrm>
              <a:off x="4642582" y="4103335"/>
              <a:ext cx="5954" cy="5954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2"/>
            <p:cNvSpPr/>
            <p:nvPr/>
          </p:nvSpPr>
          <p:spPr>
            <a:xfrm>
              <a:off x="5623788" y="4102166"/>
              <a:ext cx="42599" cy="48517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2"/>
            <p:cNvSpPr/>
            <p:nvPr/>
          </p:nvSpPr>
          <p:spPr>
            <a:xfrm>
              <a:off x="4971222" y="4122260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2"/>
            <p:cNvSpPr/>
            <p:nvPr/>
          </p:nvSpPr>
          <p:spPr>
            <a:xfrm>
              <a:off x="99396" y="4125804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2"/>
            <p:cNvSpPr/>
            <p:nvPr/>
          </p:nvSpPr>
          <p:spPr>
            <a:xfrm>
              <a:off x="47404" y="4154192"/>
              <a:ext cx="56775" cy="29592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2"/>
            <p:cNvSpPr/>
            <p:nvPr/>
          </p:nvSpPr>
          <p:spPr>
            <a:xfrm>
              <a:off x="47404" y="4189668"/>
              <a:ext cx="5918" cy="4749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2"/>
            <p:cNvSpPr/>
            <p:nvPr/>
          </p:nvSpPr>
          <p:spPr>
            <a:xfrm>
              <a:off x="2401149" y="4205014"/>
              <a:ext cx="17755" cy="16586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2"/>
            <p:cNvSpPr/>
            <p:nvPr/>
          </p:nvSpPr>
          <p:spPr>
            <a:xfrm>
              <a:off x="4013655" y="4223939"/>
              <a:ext cx="101677" cy="157247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2"/>
            <p:cNvSpPr/>
            <p:nvPr/>
          </p:nvSpPr>
          <p:spPr>
            <a:xfrm>
              <a:off x="4013655" y="4223939"/>
              <a:ext cx="101677" cy="157247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2"/>
            <p:cNvSpPr/>
            <p:nvPr/>
          </p:nvSpPr>
          <p:spPr>
            <a:xfrm>
              <a:off x="4899101" y="4233402"/>
              <a:ext cx="16586" cy="3547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2"/>
            <p:cNvSpPr/>
            <p:nvPr/>
          </p:nvSpPr>
          <p:spPr>
            <a:xfrm>
              <a:off x="424491" y="4251122"/>
              <a:ext cx="17791" cy="35511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2"/>
            <p:cNvSpPr/>
            <p:nvPr/>
          </p:nvSpPr>
          <p:spPr>
            <a:xfrm>
              <a:off x="182149" y="4277135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2"/>
            <p:cNvSpPr/>
            <p:nvPr/>
          </p:nvSpPr>
          <p:spPr>
            <a:xfrm>
              <a:off x="4286724" y="4292517"/>
              <a:ext cx="17791" cy="10667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2"/>
            <p:cNvSpPr/>
            <p:nvPr/>
          </p:nvSpPr>
          <p:spPr>
            <a:xfrm>
              <a:off x="4453436" y="4291312"/>
              <a:ext cx="24843" cy="31967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2"/>
            <p:cNvSpPr/>
            <p:nvPr/>
          </p:nvSpPr>
          <p:spPr>
            <a:xfrm>
              <a:off x="4627201" y="4338625"/>
              <a:ext cx="18960" cy="27218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2"/>
            <p:cNvSpPr/>
            <p:nvPr/>
          </p:nvSpPr>
          <p:spPr>
            <a:xfrm>
              <a:off x="136041" y="4365808"/>
              <a:ext cx="52061" cy="52026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2"/>
            <p:cNvSpPr/>
            <p:nvPr/>
          </p:nvSpPr>
          <p:spPr>
            <a:xfrm>
              <a:off x="2621022" y="4374065"/>
              <a:ext cx="13042" cy="3788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2"/>
            <p:cNvSpPr/>
            <p:nvPr/>
          </p:nvSpPr>
          <p:spPr>
            <a:xfrm>
              <a:off x="4432137" y="4410711"/>
              <a:ext cx="26048" cy="22504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2"/>
            <p:cNvSpPr/>
            <p:nvPr/>
          </p:nvSpPr>
          <p:spPr>
            <a:xfrm>
              <a:off x="237720" y="4436724"/>
              <a:ext cx="23674" cy="23674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2"/>
            <p:cNvSpPr/>
            <p:nvPr/>
          </p:nvSpPr>
          <p:spPr>
            <a:xfrm>
              <a:off x="237720" y="4436724"/>
              <a:ext cx="23674" cy="23674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2"/>
            <p:cNvSpPr/>
            <p:nvPr/>
          </p:nvSpPr>
          <p:spPr>
            <a:xfrm>
              <a:off x="4549197" y="4441473"/>
              <a:ext cx="5918" cy="5918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2"/>
            <p:cNvSpPr/>
            <p:nvPr/>
          </p:nvSpPr>
          <p:spPr>
            <a:xfrm>
              <a:off x="5752649" y="4434350"/>
              <a:ext cx="26048" cy="14247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2"/>
            <p:cNvSpPr/>
            <p:nvPr/>
          </p:nvSpPr>
          <p:spPr>
            <a:xfrm>
              <a:off x="3682641" y="4449731"/>
              <a:ext cx="26048" cy="14211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2"/>
            <p:cNvSpPr/>
            <p:nvPr/>
          </p:nvSpPr>
          <p:spPr>
            <a:xfrm>
              <a:off x="5433472" y="4461568"/>
              <a:ext cx="26048" cy="33136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2"/>
            <p:cNvSpPr/>
            <p:nvPr/>
          </p:nvSpPr>
          <p:spPr>
            <a:xfrm>
              <a:off x="3653084" y="4505302"/>
              <a:ext cx="21299" cy="21299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2"/>
            <p:cNvSpPr/>
            <p:nvPr/>
          </p:nvSpPr>
          <p:spPr>
            <a:xfrm>
              <a:off x="4120048" y="4562042"/>
              <a:ext cx="62693" cy="65068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2"/>
            <p:cNvSpPr/>
            <p:nvPr/>
          </p:nvSpPr>
          <p:spPr>
            <a:xfrm>
              <a:off x="5159198" y="4584511"/>
              <a:ext cx="72156" cy="137153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2"/>
            <p:cNvSpPr/>
            <p:nvPr/>
          </p:nvSpPr>
          <p:spPr>
            <a:xfrm>
              <a:off x="47404" y="4604606"/>
              <a:ext cx="26013" cy="41394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2"/>
            <p:cNvSpPr/>
            <p:nvPr/>
          </p:nvSpPr>
          <p:spPr>
            <a:xfrm>
              <a:off x="3372891" y="4636538"/>
              <a:ext cx="22504" cy="18925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2"/>
            <p:cNvSpPr/>
            <p:nvPr/>
          </p:nvSpPr>
          <p:spPr>
            <a:xfrm>
              <a:off x="4452231" y="4687360"/>
              <a:ext cx="22504" cy="2013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2"/>
            <p:cNvSpPr/>
            <p:nvPr/>
          </p:nvSpPr>
          <p:spPr>
            <a:xfrm>
              <a:off x="4047926" y="4693278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2"/>
            <p:cNvSpPr/>
            <p:nvPr/>
          </p:nvSpPr>
          <p:spPr>
            <a:xfrm>
              <a:off x="3103367" y="4733468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2"/>
            <p:cNvSpPr/>
            <p:nvPr/>
          </p:nvSpPr>
          <p:spPr>
            <a:xfrm>
              <a:off x="4660303" y="4783120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2"/>
            <p:cNvSpPr/>
            <p:nvPr/>
          </p:nvSpPr>
          <p:spPr>
            <a:xfrm>
              <a:off x="4214603" y="4797296"/>
              <a:ext cx="21335" cy="18960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2"/>
            <p:cNvSpPr/>
            <p:nvPr/>
          </p:nvSpPr>
          <p:spPr>
            <a:xfrm>
              <a:off x="389051" y="4810303"/>
              <a:ext cx="39055" cy="3788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2"/>
            <p:cNvSpPr/>
            <p:nvPr/>
          </p:nvSpPr>
          <p:spPr>
            <a:xfrm>
              <a:off x="5555210" y="4903689"/>
              <a:ext cx="5954" cy="4784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2"/>
            <p:cNvSpPr/>
            <p:nvPr/>
          </p:nvSpPr>
          <p:spPr>
            <a:xfrm>
              <a:off x="290916" y="4921444"/>
              <a:ext cx="22504" cy="2013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2"/>
            <p:cNvSpPr/>
            <p:nvPr/>
          </p:nvSpPr>
          <p:spPr>
            <a:xfrm>
              <a:off x="255440" y="4930907"/>
              <a:ext cx="143107" cy="173798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2"/>
            <p:cNvSpPr/>
            <p:nvPr/>
          </p:nvSpPr>
          <p:spPr>
            <a:xfrm>
              <a:off x="255440" y="4930907"/>
              <a:ext cx="143107" cy="173798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2"/>
            <p:cNvSpPr/>
            <p:nvPr/>
          </p:nvSpPr>
          <p:spPr>
            <a:xfrm>
              <a:off x="4696948" y="4920239"/>
              <a:ext cx="27218" cy="21335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2"/>
            <p:cNvSpPr/>
            <p:nvPr/>
          </p:nvSpPr>
          <p:spPr>
            <a:xfrm>
              <a:off x="5182837" y="4935621"/>
              <a:ext cx="33136" cy="34306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2"/>
            <p:cNvSpPr/>
            <p:nvPr/>
          </p:nvSpPr>
          <p:spPr>
            <a:xfrm>
              <a:off x="4188625" y="4942709"/>
              <a:ext cx="26013" cy="47312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2"/>
            <p:cNvSpPr/>
            <p:nvPr/>
          </p:nvSpPr>
          <p:spPr>
            <a:xfrm>
              <a:off x="3528936" y="4967552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2"/>
            <p:cNvSpPr/>
            <p:nvPr/>
          </p:nvSpPr>
          <p:spPr>
            <a:xfrm>
              <a:off x="47404" y="3985141"/>
              <a:ext cx="109970" cy="100508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2"/>
            <p:cNvSpPr/>
            <p:nvPr/>
          </p:nvSpPr>
          <p:spPr>
            <a:xfrm>
              <a:off x="580571" y="1175061"/>
              <a:ext cx="22469" cy="28387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2"/>
            <p:cNvSpPr/>
            <p:nvPr/>
          </p:nvSpPr>
          <p:spPr>
            <a:xfrm>
              <a:off x="532089" y="1247147"/>
              <a:ext cx="59149" cy="26048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2"/>
            <p:cNvSpPr/>
            <p:nvPr/>
          </p:nvSpPr>
          <p:spPr>
            <a:xfrm>
              <a:off x="5070526" y="3649377"/>
              <a:ext cx="30762" cy="30797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2"/>
            <p:cNvSpPr/>
            <p:nvPr/>
          </p:nvSpPr>
          <p:spPr>
            <a:xfrm>
              <a:off x="4847109" y="3772321"/>
              <a:ext cx="42563" cy="34341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2"/>
            <p:cNvSpPr/>
            <p:nvPr/>
          </p:nvSpPr>
          <p:spPr>
            <a:xfrm>
              <a:off x="2039372" y="3986310"/>
              <a:ext cx="99338" cy="99338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2"/>
            <p:cNvSpPr/>
            <p:nvPr/>
          </p:nvSpPr>
          <p:spPr>
            <a:xfrm>
              <a:off x="43825" y="4091533"/>
              <a:ext cx="29592" cy="29592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2"/>
            <p:cNvSpPr/>
            <p:nvPr/>
          </p:nvSpPr>
          <p:spPr>
            <a:xfrm>
              <a:off x="5700623" y="4150648"/>
              <a:ext cx="75700" cy="11114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2"/>
            <p:cNvSpPr/>
            <p:nvPr/>
          </p:nvSpPr>
          <p:spPr>
            <a:xfrm>
              <a:off x="5700623" y="4150648"/>
              <a:ext cx="75700" cy="11114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2"/>
            <p:cNvSpPr/>
            <p:nvPr/>
          </p:nvSpPr>
          <p:spPr>
            <a:xfrm>
              <a:off x="376044" y="4499383"/>
              <a:ext cx="122977" cy="145446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08" name="Google Shape;5008;p22"/>
          <p:cNvPicPr preferRelativeResize="0"/>
          <p:nvPr/>
        </p:nvPicPr>
        <p:blipFill rotWithShape="1">
          <a:blip r:embed="rId2">
            <a:alphaModFix/>
          </a:blip>
          <a:srcRect b="25863" l="8840" r="3892" t="28505"/>
          <a:stretch/>
        </p:blipFill>
        <p:spPr>
          <a:xfrm>
            <a:off x="0" y="1024400"/>
            <a:ext cx="4499100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5009" name="Google Shape;5009;p22"/>
          <p:cNvSpPr/>
          <p:nvPr/>
        </p:nvSpPr>
        <p:spPr>
          <a:xfrm rot="5137080">
            <a:off x="6498772" y="2811420"/>
            <a:ext cx="1184609" cy="108669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_1">
    <p:spTree>
      <p:nvGrpSpPr>
        <p:cNvPr id="5010" name="Shape 5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1" name="Google Shape;5011;p23"/>
          <p:cNvGrpSpPr/>
          <p:nvPr/>
        </p:nvGrpSpPr>
        <p:grpSpPr>
          <a:xfrm>
            <a:off x="60550" y="1890426"/>
            <a:ext cx="4279448" cy="3194852"/>
            <a:chOff x="0" y="1438175"/>
            <a:chExt cx="3389125" cy="2530175"/>
          </a:xfrm>
        </p:grpSpPr>
        <p:sp>
          <p:nvSpPr>
            <p:cNvPr id="5012" name="Google Shape;5012;p23"/>
            <p:cNvSpPr/>
            <p:nvPr/>
          </p:nvSpPr>
          <p:spPr>
            <a:xfrm>
              <a:off x="876475" y="14381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3"/>
            <p:cNvSpPr/>
            <p:nvPr/>
          </p:nvSpPr>
          <p:spPr>
            <a:xfrm>
              <a:off x="876475" y="14381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3"/>
            <p:cNvSpPr/>
            <p:nvPr/>
          </p:nvSpPr>
          <p:spPr>
            <a:xfrm>
              <a:off x="532900" y="14423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3"/>
            <p:cNvSpPr/>
            <p:nvPr/>
          </p:nvSpPr>
          <p:spPr>
            <a:xfrm>
              <a:off x="231000" y="14690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3"/>
            <p:cNvSpPr/>
            <p:nvPr/>
          </p:nvSpPr>
          <p:spPr>
            <a:xfrm>
              <a:off x="201825" y="14857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3"/>
            <p:cNvSpPr/>
            <p:nvPr/>
          </p:nvSpPr>
          <p:spPr>
            <a:xfrm>
              <a:off x="182650" y="14898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3"/>
            <p:cNvSpPr/>
            <p:nvPr/>
          </p:nvSpPr>
          <p:spPr>
            <a:xfrm>
              <a:off x="657150" y="14773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3"/>
            <p:cNvSpPr/>
            <p:nvPr/>
          </p:nvSpPr>
          <p:spPr>
            <a:xfrm>
              <a:off x="425325" y="14915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3"/>
            <p:cNvSpPr/>
            <p:nvPr/>
          </p:nvSpPr>
          <p:spPr>
            <a:xfrm>
              <a:off x="766400" y="15891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3"/>
            <p:cNvSpPr/>
            <p:nvPr/>
          </p:nvSpPr>
          <p:spPr>
            <a:xfrm>
              <a:off x="306075" y="16116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3"/>
            <p:cNvSpPr/>
            <p:nvPr/>
          </p:nvSpPr>
          <p:spPr>
            <a:xfrm>
              <a:off x="270200" y="16416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3"/>
            <p:cNvSpPr/>
            <p:nvPr/>
          </p:nvSpPr>
          <p:spPr>
            <a:xfrm>
              <a:off x="741375" y="16491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3"/>
            <p:cNvSpPr/>
            <p:nvPr/>
          </p:nvSpPr>
          <p:spPr>
            <a:xfrm>
              <a:off x="639625" y="16616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3"/>
            <p:cNvSpPr/>
            <p:nvPr/>
          </p:nvSpPr>
          <p:spPr>
            <a:xfrm>
              <a:off x="328575" y="16883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3"/>
            <p:cNvSpPr/>
            <p:nvPr/>
          </p:nvSpPr>
          <p:spPr>
            <a:xfrm>
              <a:off x="284375" y="17008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3"/>
            <p:cNvSpPr/>
            <p:nvPr/>
          </p:nvSpPr>
          <p:spPr>
            <a:xfrm>
              <a:off x="432825" y="17158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3"/>
            <p:cNvSpPr/>
            <p:nvPr/>
          </p:nvSpPr>
          <p:spPr>
            <a:xfrm>
              <a:off x="890650" y="17233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3"/>
            <p:cNvSpPr/>
            <p:nvPr/>
          </p:nvSpPr>
          <p:spPr>
            <a:xfrm>
              <a:off x="961525" y="17434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3"/>
            <p:cNvSpPr/>
            <p:nvPr/>
          </p:nvSpPr>
          <p:spPr>
            <a:xfrm>
              <a:off x="2525" y="17642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3"/>
            <p:cNvSpPr/>
            <p:nvPr/>
          </p:nvSpPr>
          <p:spPr>
            <a:xfrm>
              <a:off x="28375" y="17642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3"/>
            <p:cNvSpPr/>
            <p:nvPr/>
          </p:nvSpPr>
          <p:spPr>
            <a:xfrm>
              <a:off x="113425" y="17850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3"/>
            <p:cNvSpPr/>
            <p:nvPr/>
          </p:nvSpPr>
          <p:spPr>
            <a:xfrm>
              <a:off x="359425" y="18184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3"/>
            <p:cNvSpPr/>
            <p:nvPr/>
          </p:nvSpPr>
          <p:spPr>
            <a:xfrm>
              <a:off x="713025" y="18693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3"/>
            <p:cNvSpPr/>
            <p:nvPr/>
          </p:nvSpPr>
          <p:spPr>
            <a:xfrm>
              <a:off x="277700" y="19060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3"/>
            <p:cNvSpPr/>
            <p:nvPr/>
          </p:nvSpPr>
          <p:spPr>
            <a:xfrm>
              <a:off x="136775" y="20060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3"/>
            <p:cNvSpPr/>
            <p:nvPr/>
          </p:nvSpPr>
          <p:spPr>
            <a:xfrm>
              <a:off x="335250" y="20169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3"/>
            <p:cNvSpPr/>
            <p:nvPr/>
          </p:nvSpPr>
          <p:spPr>
            <a:xfrm>
              <a:off x="541225" y="20294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3"/>
            <p:cNvSpPr/>
            <p:nvPr/>
          </p:nvSpPr>
          <p:spPr>
            <a:xfrm>
              <a:off x="263525" y="20661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3"/>
            <p:cNvSpPr/>
            <p:nvPr/>
          </p:nvSpPr>
          <p:spPr>
            <a:xfrm>
              <a:off x="263525" y="20661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3"/>
            <p:cNvSpPr/>
            <p:nvPr/>
          </p:nvSpPr>
          <p:spPr>
            <a:xfrm>
              <a:off x="421150" y="20861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3"/>
            <p:cNvSpPr/>
            <p:nvPr/>
          </p:nvSpPr>
          <p:spPr>
            <a:xfrm>
              <a:off x="262700" y="20836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3"/>
            <p:cNvSpPr/>
            <p:nvPr/>
          </p:nvSpPr>
          <p:spPr>
            <a:xfrm>
              <a:off x="953200" y="21011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3"/>
            <p:cNvSpPr/>
            <p:nvPr/>
          </p:nvSpPr>
          <p:spPr>
            <a:xfrm>
              <a:off x="953200" y="21011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3"/>
            <p:cNvSpPr/>
            <p:nvPr/>
          </p:nvSpPr>
          <p:spPr>
            <a:xfrm>
              <a:off x="351100" y="21094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3"/>
            <p:cNvSpPr/>
            <p:nvPr/>
          </p:nvSpPr>
          <p:spPr>
            <a:xfrm>
              <a:off x="351100" y="21094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3"/>
            <p:cNvSpPr/>
            <p:nvPr/>
          </p:nvSpPr>
          <p:spPr>
            <a:xfrm>
              <a:off x="431150" y="21128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3"/>
            <p:cNvSpPr/>
            <p:nvPr/>
          </p:nvSpPr>
          <p:spPr>
            <a:xfrm>
              <a:off x="240175" y="21161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3"/>
            <p:cNvSpPr/>
            <p:nvPr/>
          </p:nvSpPr>
          <p:spPr>
            <a:xfrm>
              <a:off x="400300" y="21303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3"/>
            <p:cNvSpPr/>
            <p:nvPr/>
          </p:nvSpPr>
          <p:spPr>
            <a:xfrm>
              <a:off x="347750" y="21637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3"/>
            <p:cNvSpPr/>
            <p:nvPr/>
          </p:nvSpPr>
          <p:spPr>
            <a:xfrm>
              <a:off x="247700" y="21670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3"/>
            <p:cNvSpPr/>
            <p:nvPr/>
          </p:nvSpPr>
          <p:spPr>
            <a:xfrm>
              <a:off x="256025" y="21778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3"/>
            <p:cNvSpPr/>
            <p:nvPr/>
          </p:nvSpPr>
          <p:spPr>
            <a:xfrm>
              <a:off x="773075" y="21887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3"/>
            <p:cNvSpPr/>
            <p:nvPr/>
          </p:nvSpPr>
          <p:spPr>
            <a:xfrm>
              <a:off x="381950" y="21903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3"/>
            <p:cNvSpPr/>
            <p:nvPr/>
          </p:nvSpPr>
          <p:spPr>
            <a:xfrm>
              <a:off x="245175" y="22037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3"/>
            <p:cNvSpPr/>
            <p:nvPr/>
          </p:nvSpPr>
          <p:spPr>
            <a:xfrm>
              <a:off x="829775" y="22646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3"/>
            <p:cNvSpPr/>
            <p:nvPr/>
          </p:nvSpPr>
          <p:spPr>
            <a:xfrm>
              <a:off x="1200025" y="22754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3"/>
            <p:cNvSpPr/>
            <p:nvPr/>
          </p:nvSpPr>
          <p:spPr>
            <a:xfrm>
              <a:off x="2440075" y="22921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3"/>
            <p:cNvSpPr/>
            <p:nvPr/>
          </p:nvSpPr>
          <p:spPr>
            <a:xfrm>
              <a:off x="3072200" y="23138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3"/>
            <p:cNvSpPr/>
            <p:nvPr/>
          </p:nvSpPr>
          <p:spPr>
            <a:xfrm>
              <a:off x="2239950" y="23271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3"/>
            <p:cNvSpPr/>
            <p:nvPr/>
          </p:nvSpPr>
          <p:spPr>
            <a:xfrm>
              <a:off x="71725" y="23054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3"/>
            <p:cNvSpPr/>
            <p:nvPr/>
          </p:nvSpPr>
          <p:spPr>
            <a:xfrm>
              <a:off x="474525" y="23329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3"/>
            <p:cNvSpPr/>
            <p:nvPr/>
          </p:nvSpPr>
          <p:spPr>
            <a:xfrm>
              <a:off x="2220775" y="23388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3"/>
            <p:cNvSpPr/>
            <p:nvPr/>
          </p:nvSpPr>
          <p:spPr>
            <a:xfrm>
              <a:off x="1099125" y="23496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3"/>
            <p:cNvSpPr/>
            <p:nvPr/>
          </p:nvSpPr>
          <p:spPr>
            <a:xfrm>
              <a:off x="3018000" y="23571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3"/>
            <p:cNvSpPr/>
            <p:nvPr/>
          </p:nvSpPr>
          <p:spPr>
            <a:xfrm>
              <a:off x="901500" y="23713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3"/>
            <p:cNvSpPr/>
            <p:nvPr/>
          </p:nvSpPr>
          <p:spPr>
            <a:xfrm>
              <a:off x="2953775" y="23746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3"/>
            <p:cNvSpPr/>
            <p:nvPr/>
          </p:nvSpPr>
          <p:spPr>
            <a:xfrm>
              <a:off x="2645225" y="23830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3"/>
            <p:cNvSpPr/>
            <p:nvPr/>
          </p:nvSpPr>
          <p:spPr>
            <a:xfrm>
              <a:off x="2142375" y="23821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3"/>
            <p:cNvSpPr/>
            <p:nvPr/>
          </p:nvSpPr>
          <p:spPr>
            <a:xfrm>
              <a:off x="212675" y="23705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3"/>
            <p:cNvSpPr/>
            <p:nvPr/>
          </p:nvSpPr>
          <p:spPr>
            <a:xfrm>
              <a:off x="2125700" y="23896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3"/>
            <p:cNvSpPr/>
            <p:nvPr/>
          </p:nvSpPr>
          <p:spPr>
            <a:xfrm>
              <a:off x="2125700" y="23896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3"/>
            <p:cNvSpPr/>
            <p:nvPr/>
          </p:nvSpPr>
          <p:spPr>
            <a:xfrm>
              <a:off x="2882900" y="24188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3"/>
            <p:cNvSpPr/>
            <p:nvPr/>
          </p:nvSpPr>
          <p:spPr>
            <a:xfrm>
              <a:off x="1717900" y="24672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3"/>
            <p:cNvSpPr/>
            <p:nvPr/>
          </p:nvSpPr>
          <p:spPr>
            <a:xfrm>
              <a:off x="9175" y="24780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3"/>
            <p:cNvSpPr/>
            <p:nvPr/>
          </p:nvSpPr>
          <p:spPr>
            <a:xfrm>
              <a:off x="1421025" y="24814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3"/>
            <p:cNvSpPr/>
            <p:nvPr/>
          </p:nvSpPr>
          <p:spPr>
            <a:xfrm>
              <a:off x="1858000" y="24839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3"/>
            <p:cNvSpPr/>
            <p:nvPr/>
          </p:nvSpPr>
          <p:spPr>
            <a:xfrm>
              <a:off x="2456775" y="24906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3"/>
            <p:cNvSpPr/>
            <p:nvPr/>
          </p:nvSpPr>
          <p:spPr>
            <a:xfrm>
              <a:off x="71725" y="25331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3"/>
            <p:cNvSpPr/>
            <p:nvPr/>
          </p:nvSpPr>
          <p:spPr>
            <a:xfrm>
              <a:off x="3314875" y="25364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3"/>
            <p:cNvSpPr/>
            <p:nvPr/>
          </p:nvSpPr>
          <p:spPr>
            <a:xfrm>
              <a:off x="64225" y="25790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3"/>
            <p:cNvSpPr/>
            <p:nvPr/>
          </p:nvSpPr>
          <p:spPr>
            <a:xfrm>
              <a:off x="342750" y="25865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3"/>
            <p:cNvSpPr/>
            <p:nvPr/>
          </p:nvSpPr>
          <p:spPr>
            <a:xfrm>
              <a:off x="1982250" y="25915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3"/>
            <p:cNvSpPr/>
            <p:nvPr/>
          </p:nvSpPr>
          <p:spPr>
            <a:xfrm>
              <a:off x="1572800" y="25940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3"/>
            <p:cNvSpPr/>
            <p:nvPr/>
          </p:nvSpPr>
          <p:spPr>
            <a:xfrm>
              <a:off x="1686225" y="25948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3"/>
            <p:cNvSpPr/>
            <p:nvPr/>
          </p:nvSpPr>
          <p:spPr>
            <a:xfrm>
              <a:off x="35875" y="26006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3"/>
            <p:cNvSpPr/>
            <p:nvPr/>
          </p:nvSpPr>
          <p:spPr>
            <a:xfrm>
              <a:off x="2206575" y="26056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3"/>
            <p:cNvSpPr/>
            <p:nvPr/>
          </p:nvSpPr>
          <p:spPr>
            <a:xfrm>
              <a:off x="2363375" y="26165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3"/>
            <p:cNvSpPr/>
            <p:nvPr/>
          </p:nvSpPr>
          <p:spPr>
            <a:xfrm>
              <a:off x="2323325" y="26240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3"/>
            <p:cNvSpPr/>
            <p:nvPr/>
          </p:nvSpPr>
          <p:spPr>
            <a:xfrm>
              <a:off x="3373250" y="26940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3"/>
            <p:cNvSpPr/>
            <p:nvPr/>
          </p:nvSpPr>
          <p:spPr>
            <a:xfrm>
              <a:off x="2742800" y="27049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3"/>
            <p:cNvSpPr/>
            <p:nvPr/>
          </p:nvSpPr>
          <p:spPr>
            <a:xfrm>
              <a:off x="3244000" y="27282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3"/>
            <p:cNvSpPr/>
            <p:nvPr/>
          </p:nvSpPr>
          <p:spPr>
            <a:xfrm>
              <a:off x="39200" y="27441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3"/>
            <p:cNvSpPr/>
            <p:nvPr/>
          </p:nvSpPr>
          <p:spPr>
            <a:xfrm>
              <a:off x="2525" y="27641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3"/>
            <p:cNvSpPr/>
            <p:nvPr/>
          </p:nvSpPr>
          <p:spPr>
            <a:xfrm>
              <a:off x="2525" y="27891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3"/>
            <p:cNvSpPr/>
            <p:nvPr/>
          </p:nvSpPr>
          <p:spPr>
            <a:xfrm>
              <a:off x="1662875" y="27999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3"/>
            <p:cNvSpPr/>
            <p:nvPr/>
          </p:nvSpPr>
          <p:spPr>
            <a:xfrm>
              <a:off x="2800350" y="28133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3"/>
            <p:cNvSpPr/>
            <p:nvPr/>
          </p:nvSpPr>
          <p:spPr>
            <a:xfrm>
              <a:off x="2800350" y="28133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3"/>
            <p:cNvSpPr/>
            <p:nvPr/>
          </p:nvSpPr>
          <p:spPr>
            <a:xfrm>
              <a:off x="268525" y="28325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3"/>
            <p:cNvSpPr/>
            <p:nvPr/>
          </p:nvSpPr>
          <p:spPr>
            <a:xfrm>
              <a:off x="97575" y="28508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3"/>
            <p:cNvSpPr/>
            <p:nvPr/>
          </p:nvSpPr>
          <p:spPr>
            <a:xfrm>
              <a:off x="2992975" y="28617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3"/>
            <p:cNvSpPr/>
            <p:nvPr/>
          </p:nvSpPr>
          <p:spPr>
            <a:xfrm>
              <a:off x="3110575" y="28608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3"/>
            <p:cNvSpPr/>
            <p:nvPr/>
          </p:nvSpPr>
          <p:spPr>
            <a:xfrm>
              <a:off x="3233150" y="28942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3"/>
            <p:cNvSpPr/>
            <p:nvPr/>
          </p:nvSpPr>
          <p:spPr>
            <a:xfrm>
              <a:off x="65050" y="29134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3"/>
            <p:cNvSpPr/>
            <p:nvPr/>
          </p:nvSpPr>
          <p:spPr>
            <a:xfrm>
              <a:off x="1817975" y="29192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3"/>
            <p:cNvSpPr/>
            <p:nvPr/>
          </p:nvSpPr>
          <p:spPr>
            <a:xfrm>
              <a:off x="3095550" y="29450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3"/>
            <p:cNvSpPr/>
            <p:nvPr/>
          </p:nvSpPr>
          <p:spPr>
            <a:xfrm>
              <a:off x="136775" y="29634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3"/>
            <p:cNvSpPr/>
            <p:nvPr/>
          </p:nvSpPr>
          <p:spPr>
            <a:xfrm>
              <a:off x="136775" y="29634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3"/>
            <p:cNvSpPr/>
            <p:nvPr/>
          </p:nvSpPr>
          <p:spPr>
            <a:xfrm>
              <a:off x="3178125" y="29667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3"/>
            <p:cNvSpPr/>
            <p:nvPr/>
          </p:nvSpPr>
          <p:spPr>
            <a:xfrm>
              <a:off x="2566850" y="29726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3"/>
            <p:cNvSpPr/>
            <p:nvPr/>
          </p:nvSpPr>
          <p:spPr>
            <a:xfrm>
              <a:off x="2546000" y="30118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3"/>
            <p:cNvSpPr/>
            <p:nvPr/>
          </p:nvSpPr>
          <p:spPr>
            <a:xfrm>
              <a:off x="2875400" y="30518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3"/>
            <p:cNvSpPr/>
            <p:nvPr/>
          </p:nvSpPr>
          <p:spPr>
            <a:xfrm>
              <a:off x="2525" y="30818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3"/>
            <p:cNvSpPr/>
            <p:nvPr/>
          </p:nvSpPr>
          <p:spPr>
            <a:xfrm>
              <a:off x="2348350" y="31043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3"/>
            <p:cNvSpPr/>
            <p:nvPr/>
          </p:nvSpPr>
          <p:spPr>
            <a:xfrm>
              <a:off x="3109725" y="31402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3"/>
            <p:cNvSpPr/>
            <p:nvPr/>
          </p:nvSpPr>
          <p:spPr>
            <a:xfrm>
              <a:off x="2824525" y="31444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3"/>
            <p:cNvSpPr/>
            <p:nvPr/>
          </p:nvSpPr>
          <p:spPr>
            <a:xfrm>
              <a:off x="2158225" y="31727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3"/>
            <p:cNvSpPr/>
            <p:nvPr/>
          </p:nvSpPr>
          <p:spPr>
            <a:xfrm>
              <a:off x="3256500" y="32077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3"/>
            <p:cNvSpPr/>
            <p:nvPr/>
          </p:nvSpPr>
          <p:spPr>
            <a:xfrm>
              <a:off x="2942100" y="32177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3"/>
            <p:cNvSpPr/>
            <p:nvPr/>
          </p:nvSpPr>
          <p:spPr>
            <a:xfrm>
              <a:off x="243525" y="32269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3"/>
            <p:cNvSpPr/>
            <p:nvPr/>
          </p:nvSpPr>
          <p:spPr>
            <a:xfrm>
              <a:off x="174300" y="33053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3"/>
            <p:cNvSpPr/>
            <p:nvPr/>
          </p:nvSpPr>
          <p:spPr>
            <a:xfrm>
              <a:off x="149275" y="33120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3"/>
            <p:cNvSpPr/>
            <p:nvPr/>
          </p:nvSpPr>
          <p:spPr>
            <a:xfrm>
              <a:off x="149275" y="33120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3"/>
            <p:cNvSpPr/>
            <p:nvPr/>
          </p:nvSpPr>
          <p:spPr>
            <a:xfrm>
              <a:off x="3282350" y="33045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3"/>
            <p:cNvSpPr/>
            <p:nvPr/>
          </p:nvSpPr>
          <p:spPr>
            <a:xfrm>
              <a:off x="2923775" y="33203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3"/>
            <p:cNvSpPr/>
            <p:nvPr/>
          </p:nvSpPr>
          <p:spPr>
            <a:xfrm>
              <a:off x="2458425" y="3337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3"/>
            <p:cNvSpPr/>
            <p:nvPr/>
          </p:nvSpPr>
          <p:spPr>
            <a:xfrm>
              <a:off x="130950" y="33995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3"/>
            <p:cNvSpPr/>
            <p:nvPr/>
          </p:nvSpPr>
          <p:spPr>
            <a:xfrm>
              <a:off x="2772000" y="34421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3"/>
            <p:cNvSpPr/>
            <p:nvPr/>
          </p:nvSpPr>
          <p:spPr>
            <a:xfrm>
              <a:off x="470350" y="34429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3"/>
            <p:cNvSpPr/>
            <p:nvPr/>
          </p:nvSpPr>
          <p:spPr>
            <a:xfrm>
              <a:off x="470350" y="34429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3"/>
            <p:cNvSpPr/>
            <p:nvPr/>
          </p:nvSpPr>
          <p:spPr>
            <a:xfrm>
              <a:off x="221825" y="34654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3"/>
            <p:cNvSpPr/>
            <p:nvPr/>
          </p:nvSpPr>
          <p:spPr>
            <a:xfrm>
              <a:off x="221825" y="34671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3"/>
            <p:cNvSpPr/>
            <p:nvPr/>
          </p:nvSpPr>
          <p:spPr>
            <a:xfrm>
              <a:off x="221825" y="34721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3"/>
            <p:cNvSpPr/>
            <p:nvPr/>
          </p:nvSpPr>
          <p:spPr>
            <a:xfrm>
              <a:off x="222675" y="34638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3"/>
            <p:cNvSpPr/>
            <p:nvPr/>
          </p:nvSpPr>
          <p:spPr>
            <a:xfrm>
              <a:off x="222675" y="34629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3"/>
            <p:cNvSpPr/>
            <p:nvPr/>
          </p:nvSpPr>
          <p:spPr>
            <a:xfrm>
              <a:off x="233500" y="34629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3"/>
            <p:cNvSpPr/>
            <p:nvPr/>
          </p:nvSpPr>
          <p:spPr>
            <a:xfrm>
              <a:off x="231850" y="34654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3"/>
            <p:cNvSpPr/>
            <p:nvPr/>
          </p:nvSpPr>
          <p:spPr>
            <a:xfrm>
              <a:off x="231850" y="34654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3"/>
            <p:cNvSpPr/>
            <p:nvPr/>
          </p:nvSpPr>
          <p:spPr>
            <a:xfrm>
              <a:off x="478675" y="34804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3"/>
            <p:cNvSpPr/>
            <p:nvPr/>
          </p:nvSpPr>
          <p:spPr>
            <a:xfrm>
              <a:off x="829775" y="34496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3"/>
            <p:cNvSpPr/>
            <p:nvPr/>
          </p:nvSpPr>
          <p:spPr>
            <a:xfrm>
              <a:off x="829775" y="34496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3"/>
            <p:cNvSpPr/>
            <p:nvPr/>
          </p:nvSpPr>
          <p:spPr>
            <a:xfrm>
              <a:off x="386950" y="35138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3"/>
            <p:cNvSpPr/>
            <p:nvPr/>
          </p:nvSpPr>
          <p:spPr>
            <a:xfrm>
              <a:off x="386950" y="35138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3"/>
            <p:cNvSpPr/>
            <p:nvPr/>
          </p:nvSpPr>
          <p:spPr>
            <a:xfrm>
              <a:off x="219325" y="35096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3"/>
            <p:cNvSpPr/>
            <p:nvPr/>
          </p:nvSpPr>
          <p:spPr>
            <a:xfrm>
              <a:off x="48375" y="35346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3"/>
            <p:cNvSpPr/>
            <p:nvPr/>
          </p:nvSpPr>
          <p:spPr>
            <a:xfrm>
              <a:off x="2008100" y="35355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3"/>
            <p:cNvSpPr/>
            <p:nvPr/>
          </p:nvSpPr>
          <p:spPr>
            <a:xfrm>
              <a:off x="201000" y="3561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3"/>
            <p:cNvSpPr/>
            <p:nvPr/>
          </p:nvSpPr>
          <p:spPr>
            <a:xfrm>
              <a:off x="1920550" y="35722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3"/>
            <p:cNvSpPr/>
            <p:nvPr/>
          </p:nvSpPr>
          <p:spPr>
            <a:xfrm>
              <a:off x="1920550" y="35722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3"/>
            <p:cNvSpPr/>
            <p:nvPr/>
          </p:nvSpPr>
          <p:spPr>
            <a:xfrm>
              <a:off x="276875" y="35688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3"/>
            <p:cNvSpPr/>
            <p:nvPr/>
          </p:nvSpPr>
          <p:spPr>
            <a:xfrm>
              <a:off x="3193950" y="35755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3"/>
            <p:cNvSpPr/>
            <p:nvPr/>
          </p:nvSpPr>
          <p:spPr>
            <a:xfrm>
              <a:off x="170975" y="3608900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3"/>
            <p:cNvSpPr/>
            <p:nvPr/>
          </p:nvSpPr>
          <p:spPr>
            <a:xfrm>
              <a:off x="754725" y="361640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3"/>
            <p:cNvSpPr/>
            <p:nvPr/>
          </p:nvSpPr>
          <p:spPr>
            <a:xfrm>
              <a:off x="2590200" y="36189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3"/>
            <p:cNvSpPr/>
            <p:nvPr/>
          </p:nvSpPr>
          <p:spPr>
            <a:xfrm>
              <a:off x="2575175" y="36305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3"/>
            <p:cNvSpPr/>
            <p:nvPr/>
          </p:nvSpPr>
          <p:spPr>
            <a:xfrm>
              <a:off x="2450925" y="36414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3"/>
            <p:cNvSpPr/>
            <p:nvPr/>
          </p:nvSpPr>
          <p:spPr>
            <a:xfrm>
              <a:off x="192650" y="3641425"/>
              <a:ext cx="73400" cy="65900"/>
            </a:xfrm>
            <a:custGeom>
              <a:rect b="b" l="l" r="r" t="t"/>
              <a:pathLst>
                <a:path extrusionOk="0" h="2636" w="2936">
                  <a:moveTo>
                    <a:pt x="0" y="434"/>
                  </a:moveTo>
                  <a:cubicBezTo>
                    <a:pt x="434" y="2635"/>
                    <a:pt x="2936" y="1268"/>
                    <a:pt x="2202" y="0"/>
                  </a:cubicBezTo>
                  <a:cubicBezTo>
                    <a:pt x="1235" y="467"/>
                    <a:pt x="834" y="134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3"/>
            <p:cNvSpPr/>
            <p:nvPr/>
          </p:nvSpPr>
          <p:spPr>
            <a:xfrm>
              <a:off x="1038250" y="36455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3"/>
            <p:cNvSpPr/>
            <p:nvPr/>
          </p:nvSpPr>
          <p:spPr>
            <a:xfrm>
              <a:off x="377775" y="36697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34"/>
                  </a:moveTo>
                  <a:cubicBezTo>
                    <a:pt x="1" y="0"/>
                    <a:pt x="168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3"/>
            <p:cNvSpPr/>
            <p:nvPr/>
          </p:nvSpPr>
          <p:spPr>
            <a:xfrm>
              <a:off x="2782000" y="36781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3"/>
            <p:cNvSpPr/>
            <p:nvPr/>
          </p:nvSpPr>
          <p:spPr>
            <a:xfrm>
              <a:off x="767225" y="36789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3"/>
            <p:cNvSpPr/>
            <p:nvPr/>
          </p:nvSpPr>
          <p:spPr>
            <a:xfrm>
              <a:off x="187650" y="3683100"/>
              <a:ext cx="52550" cy="79250"/>
            </a:xfrm>
            <a:custGeom>
              <a:rect b="b" l="l" r="r" t="t"/>
              <a:pathLst>
                <a:path extrusionOk="0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3"/>
            <p:cNvSpPr/>
            <p:nvPr/>
          </p:nvSpPr>
          <p:spPr>
            <a:xfrm>
              <a:off x="187650" y="3683100"/>
              <a:ext cx="52550" cy="79250"/>
            </a:xfrm>
            <a:custGeom>
              <a:rect b="b" l="l" r="r" t="t"/>
              <a:pathLst>
                <a:path extrusionOk="0" fill="none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3"/>
            <p:cNvSpPr/>
            <p:nvPr/>
          </p:nvSpPr>
          <p:spPr>
            <a:xfrm>
              <a:off x="365275" y="369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3"/>
            <p:cNvSpPr/>
            <p:nvPr/>
          </p:nvSpPr>
          <p:spPr>
            <a:xfrm>
              <a:off x="414475" y="36989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3"/>
            <p:cNvSpPr/>
            <p:nvPr/>
          </p:nvSpPr>
          <p:spPr>
            <a:xfrm>
              <a:off x="421975" y="36989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3"/>
            <p:cNvSpPr/>
            <p:nvPr/>
          </p:nvSpPr>
          <p:spPr>
            <a:xfrm>
              <a:off x="451175" y="3698950"/>
              <a:ext cx="4175" cy="3375"/>
            </a:xfrm>
            <a:custGeom>
              <a:rect b="b" l="l" r="r" t="t"/>
              <a:pathLst>
                <a:path extrusionOk="0" h="135" w="167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3"/>
            <p:cNvSpPr/>
            <p:nvPr/>
          </p:nvSpPr>
          <p:spPr>
            <a:xfrm>
              <a:off x="1287600" y="369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3"/>
            <p:cNvSpPr/>
            <p:nvPr/>
          </p:nvSpPr>
          <p:spPr>
            <a:xfrm>
              <a:off x="331075" y="37114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3"/>
            <p:cNvSpPr/>
            <p:nvPr/>
          </p:nvSpPr>
          <p:spPr>
            <a:xfrm>
              <a:off x="331075" y="3711475"/>
              <a:ext cx="14200" cy="11700"/>
            </a:xfrm>
            <a:custGeom>
              <a:rect b="b" l="l" r="r" t="t"/>
              <a:pathLst>
                <a:path extrusionOk="0" fill="none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3"/>
            <p:cNvSpPr/>
            <p:nvPr/>
          </p:nvSpPr>
          <p:spPr>
            <a:xfrm>
              <a:off x="545400" y="3741475"/>
              <a:ext cx="20875" cy="18375"/>
            </a:xfrm>
            <a:custGeom>
              <a:rect b="b" l="l" r="r" t="t"/>
              <a:pathLst>
                <a:path extrusionOk="0" h="735" w="835">
                  <a:moveTo>
                    <a:pt x="834" y="401"/>
                  </a:moveTo>
                  <a:cubicBezTo>
                    <a:pt x="568" y="335"/>
                    <a:pt x="568" y="1"/>
                    <a:pt x="101" y="101"/>
                  </a:cubicBezTo>
                  <a:cubicBezTo>
                    <a:pt x="1" y="468"/>
                    <a:pt x="734" y="735"/>
                    <a:pt x="8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3"/>
            <p:cNvSpPr/>
            <p:nvPr/>
          </p:nvSpPr>
          <p:spPr>
            <a:xfrm>
              <a:off x="1482725" y="37398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3"/>
            <p:cNvSpPr/>
            <p:nvPr/>
          </p:nvSpPr>
          <p:spPr>
            <a:xfrm>
              <a:off x="2825350" y="37640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3"/>
            <p:cNvSpPr/>
            <p:nvPr/>
          </p:nvSpPr>
          <p:spPr>
            <a:xfrm>
              <a:off x="2292475" y="37773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3"/>
            <p:cNvSpPr/>
            <p:nvPr/>
          </p:nvSpPr>
          <p:spPr>
            <a:xfrm>
              <a:off x="2525" y="37840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0" y="0"/>
                  </a:moveTo>
                  <a:lnTo>
                    <a:pt x="0" y="167"/>
                  </a:lnTo>
                  <a:cubicBezTo>
                    <a:pt x="167" y="134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3"/>
            <p:cNvSpPr/>
            <p:nvPr/>
          </p:nvSpPr>
          <p:spPr>
            <a:xfrm>
              <a:off x="2508475" y="37940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3"/>
            <p:cNvSpPr/>
            <p:nvPr/>
          </p:nvSpPr>
          <p:spPr>
            <a:xfrm>
              <a:off x="2525" y="3788175"/>
              <a:ext cx="39200" cy="76750"/>
            </a:xfrm>
            <a:custGeom>
              <a:rect b="b" l="l" r="r" t="t"/>
              <a:pathLst>
                <a:path extrusionOk="0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3"/>
            <p:cNvSpPr/>
            <p:nvPr/>
          </p:nvSpPr>
          <p:spPr>
            <a:xfrm>
              <a:off x="2525" y="3788175"/>
              <a:ext cx="39200" cy="76750"/>
            </a:xfrm>
            <a:custGeom>
              <a:rect b="b" l="l" r="r" t="t"/>
              <a:pathLst>
                <a:path extrusionOk="0" fill="none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3"/>
            <p:cNvSpPr/>
            <p:nvPr/>
          </p:nvSpPr>
          <p:spPr>
            <a:xfrm>
              <a:off x="519550" y="3773175"/>
              <a:ext cx="115100" cy="135125"/>
            </a:xfrm>
            <a:custGeom>
              <a:rect b="b" l="l" r="r" t="t"/>
              <a:pathLst>
                <a:path extrusionOk="0" h="5405" w="4604">
                  <a:moveTo>
                    <a:pt x="4203" y="1335"/>
                  </a:moveTo>
                  <a:cubicBezTo>
                    <a:pt x="0" y="1"/>
                    <a:pt x="1635" y="5404"/>
                    <a:pt x="4370" y="2336"/>
                  </a:cubicBezTo>
                  <a:cubicBezTo>
                    <a:pt x="3703" y="2169"/>
                    <a:pt x="4604" y="1902"/>
                    <a:pt x="4203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3"/>
            <p:cNvSpPr/>
            <p:nvPr/>
          </p:nvSpPr>
          <p:spPr>
            <a:xfrm>
              <a:off x="2063150" y="38098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3"/>
            <p:cNvSpPr/>
            <p:nvPr/>
          </p:nvSpPr>
          <p:spPr>
            <a:xfrm>
              <a:off x="1894700" y="38165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3"/>
            <p:cNvSpPr/>
            <p:nvPr/>
          </p:nvSpPr>
          <p:spPr>
            <a:xfrm>
              <a:off x="65050" y="3831550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68"/>
                  </a:moveTo>
                  <a:cubicBezTo>
                    <a:pt x="601" y="601"/>
                    <a:pt x="34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3"/>
            <p:cNvSpPr/>
            <p:nvPr/>
          </p:nvSpPr>
          <p:spPr>
            <a:xfrm>
              <a:off x="101750" y="3854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3"/>
            <p:cNvSpPr/>
            <p:nvPr/>
          </p:nvSpPr>
          <p:spPr>
            <a:xfrm>
              <a:off x="39200" y="38615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3"/>
            <p:cNvSpPr/>
            <p:nvPr/>
          </p:nvSpPr>
          <p:spPr>
            <a:xfrm>
              <a:off x="1737075" y="38615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3"/>
            <p:cNvSpPr/>
            <p:nvPr/>
          </p:nvSpPr>
          <p:spPr>
            <a:xfrm>
              <a:off x="39200" y="38724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3"/>
            <p:cNvSpPr/>
            <p:nvPr/>
          </p:nvSpPr>
          <p:spPr>
            <a:xfrm>
              <a:off x="68400" y="38615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3"/>
            <p:cNvSpPr/>
            <p:nvPr/>
          </p:nvSpPr>
          <p:spPr>
            <a:xfrm>
              <a:off x="1726250" y="38665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3"/>
            <p:cNvSpPr/>
            <p:nvPr/>
          </p:nvSpPr>
          <p:spPr>
            <a:xfrm>
              <a:off x="2294150" y="38724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3"/>
            <p:cNvSpPr/>
            <p:nvPr/>
          </p:nvSpPr>
          <p:spPr>
            <a:xfrm>
              <a:off x="28375" y="3875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3"/>
            <p:cNvSpPr/>
            <p:nvPr/>
          </p:nvSpPr>
          <p:spPr>
            <a:xfrm>
              <a:off x="160125" y="3875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3"/>
            <p:cNvSpPr/>
            <p:nvPr/>
          </p:nvSpPr>
          <p:spPr>
            <a:xfrm>
              <a:off x="13350" y="3890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3"/>
            <p:cNvSpPr/>
            <p:nvPr/>
          </p:nvSpPr>
          <p:spPr>
            <a:xfrm>
              <a:off x="22525" y="38857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234" y="67"/>
                  </a:moveTo>
                  <a:cubicBezTo>
                    <a:pt x="1" y="468"/>
                    <a:pt x="868" y="468"/>
                    <a:pt x="801" y="201"/>
                  </a:cubicBezTo>
                  <a:cubicBezTo>
                    <a:pt x="601" y="168"/>
                    <a:pt x="534" y="1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3"/>
            <p:cNvSpPr/>
            <p:nvPr/>
          </p:nvSpPr>
          <p:spPr>
            <a:xfrm>
              <a:off x="15850" y="39032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7"/>
                  </a:moveTo>
                  <a:cubicBezTo>
                    <a:pt x="1" y="0"/>
                    <a:pt x="168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3"/>
            <p:cNvSpPr/>
            <p:nvPr/>
          </p:nvSpPr>
          <p:spPr>
            <a:xfrm>
              <a:off x="100925" y="39091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3"/>
            <p:cNvSpPr/>
            <p:nvPr/>
          </p:nvSpPr>
          <p:spPr>
            <a:xfrm>
              <a:off x="71725" y="3919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3"/>
            <p:cNvSpPr/>
            <p:nvPr/>
          </p:nvSpPr>
          <p:spPr>
            <a:xfrm>
              <a:off x="42550" y="39149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3"/>
            <p:cNvSpPr/>
            <p:nvPr/>
          </p:nvSpPr>
          <p:spPr>
            <a:xfrm>
              <a:off x="55875" y="3914950"/>
              <a:ext cx="77600" cy="45050"/>
            </a:xfrm>
            <a:custGeom>
              <a:rect b="b" l="l" r="r" t="t"/>
              <a:pathLst>
                <a:path extrusionOk="0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3"/>
            <p:cNvSpPr/>
            <p:nvPr/>
          </p:nvSpPr>
          <p:spPr>
            <a:xfrm>
              <a:off x="55875" y="3914950"/>
              <a:ext cx="77600" cy="45050"/>
            </a:xfrm>
            <a:custGeom>
              <a:rect b="b" l="l" r="r" t="t"/>
              <a:pathLst>
                <a:path extrusionOk="0" fill="none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3"/>
            <p:cNvSpPr/>
            <p:nvPr/>
          </p:nvSpPr>
          <p:spPr>
            <a:xfrm>
              <a:off x="42550" y="3951650"/>
              <a:ext cx="7525" cy="8350"/>
            </a:xfrm>
            <a:custGeom>
              <a:rect b="b" l="l" r="r" t="t"/>
              <a:pathLst>
                <a:path extrusionOk="0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3"/>
            <p:cNvSpPr/>
            <p:nvPr/>
          </p:nvSpPr>
          <p:spPr>
            <a:xfrm>
              <a:off x="42550" y="3951650"/>
              <a:ext cx="7525" cy="8350"/>
            </a:xfrm>
            <a:custGeom>
              <a:rect b="b" l="l" r="r" t="t"/>
              <a:pathLst>
                <a:path extrusionOk="0" fill="none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3"/>
            <p:cNvSpPr/>
            <p:nvPr/>
          </p:nvSpPr>
          <p:spPr>
            <a:xfrm>
              <a:off x="165125" y="3781525"/>
              <a:ext cx="81750" cy="186825"/>
            </a:xfrm>
            <a:custGeom>
              <a:rect b="b" l="l" r="r" t="t"/>
              <a:pathLst>
                <a:path extrusionOk="0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3"/>
            <p:cNvSpPr/>
            <p:nvPr/>
          </p:nvSpPr>
          <p:spPr>
            <a:xfrm>
              <a:off x="165125" y="3781525"/>
              <a:ext cx="81750" cy="186825"/>
            </a:xfrm>
            <a:custGeom>
              <a:rect b="b" l="l" r="r" t="t"/>
              <a:pathLst>
                <a:path extrusionOk="0" fill="none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3"/>
            <p:cNvSpPr/>
            <p:nvPr/>
          </p:nvSpPr>
          <p:spPr>
            <a:xfrm>
              <a:off x="2525" y="3897425"/>
              <a:ext cx="16700" cy="40900"/>
            </a:xfrm>
            <a:custGeom>
              <a:rect b="b" l="l" r="r" t="t"/>
              <a:pathLst>
                <a:path extrusionOk="0" h="1636" w="668">
                  <a:moveTo>
                    <a:pt x="0" y="168"/>
                  </a:moveTo>
                  <a:lnTo>
                    <a:pt x="0" y="1202"/>
                  </a:lnTo>
                  <a:cubicBezTo>
                    <a:pt x="500" y="1235"/>
                    <a:pt x="0" y="1602"/>
                    <a:pt x="300" y="1635"/>
                  </a:cubicBezTo>
                  <a:cubicBezTo>
                    <a:pt x="400" y="1202"/>
                    <a:pt x="667" y="1"/>
                    <a:pt x="0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3"/>
            <p:cNvSpPr/>
            <p:nvPr/>
          </p:nvSpPr>
          <p:spPr>
            <a:xfrm>
              <a:off x="2525" y="34696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3"/>
            <p:cNvSpPr/>
            <p:nvPr/>
          </p:nvSpPr>
          <p:spPr>
            <a:xfrm>
              <a:off x="2525" y="34279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3"/>
            <p:cNvSpPr/>
            <p:nvPr/>
          </p:nvSpPr>
          <p:spPr>
            <a:xfrm>
              <a:off x="2525" y="26448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3"/>
            <p:cNvSpPr/>
            <p:nvPr/>
          </p:nvSpPr>
          <p:spPr>
            <a:xfrm>
              <a:off x="1407675" y="26457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3"/>
            <p:cNvSpPr/>
            <p:nvPr/>
          </p:nvSpPr>
          <p:spPr>
            <a:xfrm>
              <a:off x="0" y="27199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3"/>
            <p:cNvSpPr/>
            <p:nvPr/>
          </p:nvSpPr>
          <p:spPr>
            <a:xfrm>
              <a:off x="234350" y="30076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3"/>
            <p:cNvSpPr/>
            <p:nvPr/>
          </p:nvSpPr>
          <p:spPr>
            <a:xfrm>
              <a:off x="112600" y="34162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3"/>
            <p:cNvSpPr/>
            <p:nvPr/>
          </p:nvSpPr>
          <p:spPr>
            <a:xfrm>
              <a:off x="112600" y="34162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3"/>
            <p:cNvSpPr/>
            <p:nvPr/>
          </p:nvSpPr>
          <p:spPr>
            <a:xfrm>
              <a:off x="487850" y="37773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801" y="567"/>
                  </a:moveTo>
                  <a:cubicBezTo>
                    <a:pt x="868" y="100"/>
                    <a:pt x="435" y="167"/>
                    <a:pt x="201" y="0"/>
                  </a:cubicBezTo>
                  <a:cubicBezTo>
                    <a:pt x="168" y="200"/>
                    <a:pt x="1" y="267"/>
                    <a:pt x="68" y="567"/>
                  </a:cubicBezTo>
                  <a:cubicBezTo>
                    <a:pt x="535" y="501"/>
                    <a:pt x="735" y="667"/>
                    <a:pt x="1102" y="734"/>
                  </a:cubicBezTo>
                  <a:cubicBezTo>
                    <a:pt x="1102" y="434"/>
                    <a:pt x="968" y="401"/>
                    <a:pt x="8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3"/>
            <p:cNvSpPr/>
            <p:nvPr/>
          </p:nvSpPr>
          <p:spPr>
            <a:xfrm>
              <a:off x="120100" y="3919950"/>
              <a:ext cx="18375" cy="17525"/>
            </a:xfrm>
            <a:custGeom>
              <a:rect b="b" l="l" r="r" t="t"/>
              <a:pathLst>
                <a:path extrusionOk="0" h="701" w="735">
                  <a:moveTo>
                    <a:pt x="734" y="0"/>
                  </a:moveTo>
                  <a:cubicBezTo>
                    <a:pt x="0" y="201"/>
                    <a:pt x="501" y="701"/>
                    <a:pt x="7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3"/>
            <p:cNvSpPr/>
            <p:nvPr/>
          </p:nvSpPr>
          <p:spPr>
            <a:xfrm>
              <a:off x="726375" y="3927450"/>
              <a:ext cx="20850" cy="29225"/>
            </a:xfrm>
            <a:custGeom>
              <a:rect b="b" l="l" r="r" t="t"/>
              <a:pathLst>
                <a:path extrusionOk="0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3"/>
            <p:cNvSpPr/>
            <p:nvPr/>
          </p:nvSpPr>
          <p:spPr>
            <a:xfrm>
              <a:off x="726375" y="3927450"/>
              <a:ext cx="20850" cy="29225"/>
            </a:xfrm>
            <a:custGeom>
              <a:rect b="b" l="l" r="r" t="t"/>
              <a:pathLst>
                <a:path extrusionOk="0" fill="none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7" name="Google Shape;5217;p23"/>
          <p:cNvSpPr/>
          <p:nvPr/>
        </p:nvSpPr>
        <p:spPr>
          <a:xfrm>
            <a:off x="7244326" y="-31700"/>
            <a:ext cx="1957543" cy="2137309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8" name="Google Shape;5218;p23"/>
          <p:cNvSpPr/>
          <p:nvPr/>
        </p:nvSpPr>
        <p:spPr>
          <a:xfrm flipH="1" rot="10800000">
            <a:off x="5204125" y="-38762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9" name="Google Shape;5219;p23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220" name="Google Shape;5220;p23"/>
          <p:cNvPicPr preferRelativeResize="0"/>
          <p:nvPr/>
        </p:nvPicPr>
        <p:blipFill rotWithShape="1">
          <a:blip r:embed="rId2">
            <a:alphaModFix/>
          </a:blip>
          <a:srcRect b="32202" l="64043" r="3478" t="38206"/>
          <a:stretch/>
        </p:blipFill>
        <p:spPr>
          <a:xfrm rot="10800000">
            <a:off x="5692300" y="903000"/>
            <a:ext cx="3451700" cy="1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_1">
    <p:spTree>
      <p:nvGrpSpPr>
        <p:cNvPr id="5221" name="Shape 5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2" name="Google Shape;5222;p24"/>
          <p:cNvGrpSpPr/>
          <p:nvPr/>
        </p:nvGrpSpPr>
        <p:grpSpPr>
          <a:xfrm>
            <a:off x="4451879" y="37690"/>
            <a:ext cx="4655761" cy="4141515"/>
            <a:chOff x="2711275" y="234775"/>
            <a:chExt cx="3691825" cy="3284050"/>
          </a:xfrm>
        </p:grpSpPr>
        <p:sp>
          <p:nvSpPr>
            <p:cNvPr id="5223" name="Google Shape;5223;p24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4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4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4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4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4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4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4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4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4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4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4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4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4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4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4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4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4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4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4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4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4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4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4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4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4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4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4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4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4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4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4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4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4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4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4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4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4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4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4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4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4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4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4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4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4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4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4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4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4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4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4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4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4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4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4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4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4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4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4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4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4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4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4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4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4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4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4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4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4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4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4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4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4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4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4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4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4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4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4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4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4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4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4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4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4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4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4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4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4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4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4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4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4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4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4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4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4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4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4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4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4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4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4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4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4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4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4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4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4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4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4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4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4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4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4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4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4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4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4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4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4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4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4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4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4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4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4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4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4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4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4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4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4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4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4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4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4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4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4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4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4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4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4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4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4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4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4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4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4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4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4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4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4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4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4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4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4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4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4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4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4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4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4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4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4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4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4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4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4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4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4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4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4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4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4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4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4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4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4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4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4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4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4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4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4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4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4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4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4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4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4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4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4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4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4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4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4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4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4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4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4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4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4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4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4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4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4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4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4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4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4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4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4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4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4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4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4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4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4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4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4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76" name="Google Shape;5476;p24"/>
          <p:cNvSpPr/>
          <p:nvPr/>
        </p:nvSpPr>
        <p:spPr>
          <a:xfrm>
            <a:off x="-59175" y="1584777"/>
            <a:ext cx="3294235" cy="3743868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7" name="Google Shape;5477;p24"/>
          <p:cNvSpPr/>
          <p:nvPr/>
        </p:nvSpPr>
        <p:spPr>
          <a:xfrm>
            <a:off x="342125" y="2286963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78" name="Google Shape;5478;p24"/>
          <p:cNvPicPr preferRelativeResize="0"/>
          <p:nvPr/>
        </p:nvPicPr>
        <p:blipFill rotWithShape="1">
          <a:blip r:embed="rId2">
            <a:alphaModFix/>
          </a:blip>
          <a:srcRect b="32241" l="0" r="54687" t="36159"/>
          <a:stretch/>
        </p:blipFill>
        <p:spPr>
          <a:xfrm>
            <a:off x="6026800" y="897250"/>
            <a:ext cx="3117200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9" name="Google Shape;5479;p2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_1">
    <p:spTree>
      <p:nvGrpSpPr>
        <p:cNvPr id="5480" name="Shape 5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1" name="Google Shape;5481;p25"/>
          <p:cNvGrpSpPr/>
          <p:nvPr/>
        </p:nvGrpSpPr>
        <p:grpSpPr>
          <a:xfrm>
            <a:off x="4283742" y="1157022"/>
            <a:ext cx="4820530" cy="3944638"/>
            <a:chOff x="1187675" y="2630650"/>
            <a:chExt cx="3455825" cy="2827900"/>
          </a:xfrm>
        </p:grpSpPr>
        <p:sp>
          <p:nvSpPr>
            <p:cNvPr id="5482" name="Google Shape;5482;p25"/>
            <p:cNvSpPr/>
            <p:nvPr/>
          </p:nvSpPr>
          <p:spPr>
            <a:xfrm flipH="1">
              <a:off x="372865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5"/>
            <p:cNvSpPr/>
            <p:nvPr/>
          </p:nvSpPr>
          <p:spPr>
            <a:xfrm flipH="1">
              <a:off x="3879575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5"/>
            <p:cNvSpPr/>
            <p:nvPr/>
          </p:nvSpPr>
          <p:spPr>
            <a:xfrm flipH="1">
              <a:off x="396715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5"/>
            <p:cNvSpPr/>
            <p:nvPr/>
          </p:nvSpPr>
          <p:spPr>
            <a:xfrm flipH="1">
              <a:off x="39012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5"/>
            <p:cNvSpPr/>
            <p:nvPr/>
          </p:nvSpPr>
          <p:spPr>
            <a:xfrm flipH="1">
              <a:off x="39012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5"/>
            <p:cNvSpPr/>
            <p:nvPr/>
          </p:nvSpPr>
          <p:spPr>
            <a:xfrm flipH="1">
              <a:off x="375782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5"/>
            <p:cNvSpPr/>
            <p:nvPr/>
          </p:nvSpPr>
          <p:spPr>
            <a:xfrm flipH="1">
              <a:off x="42523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5"/>
            <p:cNvSpPr/>
            <p:nvPr/>
          </p:nvSpPr>
          <p:spPr>
            <a:xfrm flipH="1">
              <a:off x="3741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5"/>
            <p:cNvSpPr/>
            <p:nvPr/>
          </p:nvSpPr>
          <p:spPr>
            <a:xfrm flipH="1">
              <a:off x="3741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5"/>
            <p:cNvSpPr/>
            <p:nvPr/>
          </p:nvSpPr>
          <p:spPr>
            <a:xfrm flipH="1">
              <a:off x="406222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5"/>
            <p:cNvSpPr/>
            <p:nvPr/>
          </p:nvSpPr>
          <p:spPr>
            <a:xfrm flipH="1">
              <a:off x="3902925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5"/>
            <p:cNvSpPr/>
            <p:nvPr/>
          </p:nvSpPr>
          <p:spPr>
            <a:xfrm flipH="1">
              <a:off x="4460825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5"/>
            <p:cNvSpPr/>
            <p:nvPr/>
          </p:nvSpPr>
          <p:spPr>
            <a:xfrm flipH="1">
              <a:off x="439662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5"/>
            <p:cNvSpPr/>
            <p:nvPr/>
          </p:nvSpPr>
          <p:spPr>
            <a:xfrm flipH="1">
              <a:off x="44158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5"/>
            <p:cNvSpPr/>
            <p:nvPr/>
          </p:nvSpPr>
          <p:spPr>
            <a:xfrm flipH="1">
              <a:off x="4447500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5"/>
            <p:cNvSpPr/>
            <p:nvPr/>
          </p:nvSpPr>
          <p:spPr>
            <a:xfrm flipH="1">
              <a:off x="3948800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5"/>
            <p:cNvSpPr/>
            <p:nvPr/>
          </p:nvSpPr>
          <p:spPr>
            <a:xfrm flipH="1">
              <a:off x="4196475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5"/>
            <p:cNvSpPr/>
            <p:nvPr/>
          </p:nvSpPr>
          <p:spPr>
            <a:xfrm flipH="1">
              <a:off x="384872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5"/>
            <p:cNvSpPr/>
            <p:nvPr/>
          </p:nvSpPr>
          <p:spPr>
            <a:xfrm flipH="1">
              <a:off x="431490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5"/>
            <p:cNvSpPr/>
            <p:nvPr/>
          </p:nvSpPr>
          <p:spPr>
            <a:xfrm flipH="1">
              <a:off x="434492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5"/>
            <p:cNvSpPr/>
            <p:nvPr/>
          </p:nvSpPr>
          <p:spPr>
            <a:xfrm flipH="1">
              <a:off x="38937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5"/>
            <p:cNvSpPr/>
            <p:nvPr/>
          </p:nvSpPr>
          <p:spPr>
            <a:xfrm flipH="1">
              <a:off x="3994675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5"/>
            <p:cNvSpPr/>
            <p:nvPr/>
          </p:nvSpPr>
          <p:spPr>
            <a:xfrm flipH="1">
              <a:off x="4300725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5"/>
            <p:cNvSpPr/>
            <p:nvPr/>
          </p:nvSpPr>
          <p:spPr>
            <a:xfrm flipH="1">
              <a:off x="43507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5"/>
            <p:cNvSpPr/>
            <p:nvPr/>
          </p:nvSpPr>
          <p:spPr>
            <a:xfrm flipH="1">
              <a:off x="419315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5"/>
            <p:cNvSpPr/>
            <p:nvPr/>
          </p:nvSpPr>
          <p:spPr>
            <a:xfrm flipH="1">
              <a:off x="3740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5"/>
            <p:cNvSpPr/>
            <p:nvPr/>
          </p:nvSpPr>
          <p:spPr>
            <a:xfrm flipH="1">
              <a:off x="36636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5"/>
            <p:cNvSpPr/>
            <p:nvPr/>
          </p:nvSpPr>
          <p:spPr>
            <a:xfrm flipH="1">
              <a:off x="463595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5"/>
            <p:cNvSpPr/>
            <p:nvPr/>
          </p:nvSpPr>
          <p:spPr>
            <a:xfrm flipH="1">
              <a:off x="459010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5"/>
            <p:cNvSpPr/>
            <p:nvPr/>
          </p:nvSpPr>
          <p:spPr>
            <a:xfrm flipH="1">
              <a:off x="451255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5"/>
            <p:cNvSpPr/>
            <p:nvPr/>
          </p:nvSpPr>
          <p:spPr>
            <a:xfrm flipH="1">
              <a:off x="42340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5"/>
            <p:cNvSpPr/>
            <p:nvPr/>
          </p:nvSpPr>
          <p:spPr>
            <a:xfrm flipH="1">
              <a:off x="392045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5"/>
            <p:cNvSpPr/>
            <p:nvPr/>
          </p:nvSpPr>
          <p:spPr>
            <a:xfrm flipH="1">
              <a:off x="4340750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5"/>
            <p:cNvSpPr/>
            <p:nvPr/>
          </p:nvSpPr>
          <p:spPr>
            <a:xfrm flipH="1">
              <a:off x="449170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5"/>
            <p:cNvSpPr/>
            <p:nvPr/>
          </p:nvSpPr>
          <p:spPr>
            <a:xfrm flipH="1">
              <a:off x="4239000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5"/>
            <p:cNvSpPr/>
            <p:nvPr/>
          </p:nvSpPr>
          <p:spPr>
            <a:xfrm flipH="1">
              <a:off x="4084725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5"/>
            <p:cNvSpPr/>
            <p:nvPr/>
          </p:nvSpPr>
          <p:spPr>
            <a:xfrm flipH="1">
              <a:off x="4274025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5"/>
            <p:cNvSpPr/>
            <p:nvPr/>
          </p:nvSpPr>
          <p:spPr>
            <a:xfrm flipH="1">
              <a:off x="4274025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5"/>
            <p:cNvSpPr/>
            <p:nvPr/>
          </p:nvSpPr>
          <p:spPr>
            <a:xfrm flipH="1">
              <a:off x="420147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5"/>
            <p:cNvSpPr/>
            <p:nvPr/>
          </p:nvSpPr>
          <p:spPr>
            <a:xfrm flipH="1">
              <a:off x="4359100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5"/>
            <p:cNvSpPr/>
            <p:nvPr/>
          </p:nvSpPr>
          <p:spPr>
            <a:xfrm flipH="1">
              <a:off x="3678600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5"/>
            <p:cNvSpPr/>
            <p:nvPr/>
          </p:nvSpPr>
          <p:spPr>
            <a:xfrm flipH="1">
              <a:off x="3678600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5"/>
            <p:cNvSpPr/>
            <p:nvPr/>
          </p:nvSpPr>
          <p:spPr>
            <a:xfrm flipH="1">
              <a:off x="4241500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5"/>
            <p:cNvSpPr/>
            <p:nvPr/>
          </p:nvSpPr>
          <p:spPr>
            <a:xfrm flipH="1">
              <a:off x="4241500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5"/>
            <p:cNvSpPr/>
            <p:nvPr/>
          </p:nvSpPr>
          <p:spPr>
            <a:xfrm flipH="1">
              <a:off x="4187300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5"/>
            <p:cNvSpPr/>
            <p:nvPr/>
          </p:nvSpPr>
          <p:spPr>
            <a:xfrm flipH="1">
              <a:off x="43849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5"/>
            <p:cNvSpPr/>
            <p:nvPr/>
          </p:nvSpPr>
          <p:spPr>
            <a:xfrm flipH="1">
              <a:off x="4221500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5"/>
            <p:cNvSpPr/>
            <p:nvPr/>
          </p:nvSpPr>
          <p:spPr>
            <a:xfrm flipH="1">
              <a:off x="4278200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5"/>
            <p:cNvSpPr/>
            <p:nvPr/>
          </p:nvSpPr>
          <p:spPr>
            <a:xfrm flipH="1">
              <a:off x="43807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5"/>
            <p:cNvSpPr/>
            <p:nvPr/>
          </p:nvSpPr>
          <p:spPr>
            <a:xfrm flipH="1">
              <a:off x="43516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5"/>
            <p:cNvSpPr/>
            <p:nvPr/>
          </p:nvSpPr>
          <p:spPr>
            <a:xfrm flipH="1">
              <a:off x="385790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5"/>
            <p:cNvSpPr/>
            <p:nvPr/>
          </p:nvSpPr>
          <p:spPr>
            <a:xfrm flipH="1">
              <a:off x="423067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5"/>
            <p:cNvSpPr/>
            <p:nvPr/>
          </p:nvSpPr>
          <p:spPr>
            <a:xfrm flipH="1">
              <a:off x="4362425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5"/>
            <p:cNvSpPr/>
            <p:nvPr/>
          </p:nvSpPr>
          <p:spPr>
            <a:xfrm flipH="1">
              <a:off x="3804525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5"/>
            <p:cNvSpPr/>
            <p:nvPr/>
          </p:nvSpPr>
          <p:spPr>
            <a:xfrm flipH="1">
              <a:off x="3425925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5"/>
            <p:cNvSpPr/>
            <p:nvPr/>
          </p:nvSpPr>
          <p:spPr>
            <a:xfrm flipH="1">
              <a:off x="2188375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5"/>
            <p:cNvSpPr/>
            <p:nvPr/>
          </p:nvSpPr>
          <p:spPr>
            <a:xfrm flipH="1">
              <a:off x="1553750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5"/>
            <p:cNvSpPr/>
            <p:nvPr/>
          </p:nvSpPr>
          <p:spPr>
            <a:xfrm flipH="1">
              <a:off x="238517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5"/>
            <p:cNvSpPr/>
            <p:nvPr/>
          </p:nvSpPr>
          <p:spPr>
            <a:xfrm flipH="1">
              <a:off x="45092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5"/>
            <p:cNvSpPr/>
            <p:nvPr/>
          </p:nvSpPr>
          <p:spPr>
            <a:xfrm flipH="1">
              <a:off x="4158125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5"/>
            <p:cNvSpPr/>
            <p:nvPr/>
          </p:nvSpPr>
          <p:spPr>
            <a:xfrm flipH="1">
              <a:off x="2398525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5"/>
            <p:cNvSpPr/>
            <p:nvPr/>
          </p:nvSpPr>
          <p:spPr>
            <a:xfrm flipH="1">
              <a:off x="3531825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5"/>
            <p:cNvSpPr/>
            <p:nvPr/>
          </p:nvSpPr>
          <p:spPr>
            <a:xfrm flipH="1">
              <a:off x="1602950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5"/>
            <p:cNvSpPr/>
            <p:nvPr/>
          </p:nvSpPr>
          <p:spPr>
            <a:xfrm flipH="1">
              <a:off x="371612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5"/>
            <p:cNvSpPr/>
            <p:nvPr/>
          </p:nvSpPr>
          <p:spPr>
            <a:xfrm flipH="1">
              <a:off x="167550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5"/>
            <p:cNvSpPr/>
            <p:nvPr/>
          </p:nvSpPr>
          <p:spPr>
            <a:xfrm flipH="1">
              <a:off x="199825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5"/>
            <p:cNvSpPr/>
            <p:nvPr/>
          </p:nvSpPr>
          <p:spPr>
            <a:xfrm flipH="1">
              <a:off x="2481925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5"/>
            <p:cNvSpPr/>
            <p:nvPr/>
          </p:nvSpPr>
          <p:spPr>
            <a:xfrm flipH="1">
              <a:off x="437910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5"/>
            <p:cNvSpPr/>
            <p:nvPr/>
          </p:nvSpPr>
          <p:spPr>
            <a:xfrm flipH="1">
              <a:off x="2462750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5"/>
            <p:cNvSpPr/>
            <p:nvPr/>
          </p:nvSpPr>
          <p:spPr>
            <a:xfrm flipH="1">
              <a:off x="2462750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5"/>
            <p:cNvSpPr/>
            <p:nvPr/>
          </p:nvSpPr>
          <p:spPr>
            <a:xfrm flipH="1">
              <a:off x="17480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5"/>
            <p:cNvSpPr/>
            <p:nvPr/>
          </p:nvSpPr>
          <p:spPr>
            <a:xfrm flipH="1">
              <a:off x="289472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5"/>
            <p:cNvSpPr/>
            <p:nvPr/>
          </p:nvSpPr>
          <p:spPr>
            <a:xfrm flipH="1">
              <a:off x="4622625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5"/>
            <p:cNvSpPr/>
            <p:nvPr/>
          </p:nvSpPr>
          <p:spPr>
            <a:xfrm flipH="1">
              <a:off x="3158225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5"/>
            <p:cNvSpPr/>
            <p:nvPr/>
          </p:nvSpPr>
          <p:spPr>
            <a:xfrm flipH="1">
              <a:off x="2776300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5"/>
            <p:cNvSpPr/>
            <p:nvPr/>
          </p:nvSpPr>
          <p:spPr>
            <a:xfrm flipH="1">
              <a:off x="2170025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5"/>
            <p:cNvSpPr/>
            <p:nvPr/>
          </p:nvSpPr>
          <p:spPr>
            <a:xfrm flipH="1">
              <a:off x="11876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5"/>
            <p:cNvSpPr/>
            <p:nvPr/>
          </p:nvSpPr>
          <p:spPr>
            <a:xfrm flipH="1">
              <a:off x="45409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5"/>
            <p:cNvSpPr/>
            <p:nvPr/>
          </p:nvSpPr>
          <p:spPr>
            <a:xfrm flipH="1">
              <a:off x="13102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5"/>
            <p:cNvSpPr/>
            <p:nvPr/>
          </p:nvSpPr>
          <p:spPr>
            <a:xfrm flipH="1">
              <a:off x="45684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5"/>
            <p:cNvSpPr/>
            <p:nvPr/>
          </p:nvSpPr>
          <p:spPr>
            <a:xfrm flipH="1">
              <a:off x="4263200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5"/>
            <p:cNvSpPr/>
            <p:nvPr/>
          </p:nvSpPr>
          <p:spPr>
            <a:xfrm flipH="1">
              <a:off x="2647050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5"/>
            <p:cNvSpPr/>
            <p:nvPr/>
          </p:nvSpPr>
          <p:spPr>
            <a:xfrm flipH="1">
              <a:off x="305982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5"/>
            <p:cNvSpPr/>
            <p:nvPr/>
          </p:nvSpPr>
          <p:spPr>
            <a:xfrm flipH="1">
              <a:off x="2930575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5"/>
            <p:cNvSpPr/>
            <p:nvPr/>
          </p:nvSpPr>
          <p:spPr>
            <a:xfrm flipH="1">
              <a:off x="45717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5"/>
            <p:cNvSpPr/>
            <p:nvPr/>
          </p:nvSpPr>
          <p:spPr>
            <a:xfrm flipH="1">
              <a:off x="241270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5"/>
            <p:cNvSpPr/>
            <p:nvPr/>
          </p:nvSpPr>
          <p:spPr>
            <a:xfrm flipH="1">
              <a:off x="226760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5"/>
            <p:cNvSpPr/>
            <p:nvPr/>
          </p:nvSpPr>
          <p:spPr>
            <a:xfrm flipH="1">
              <a:off x="2305125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5"/>
            <p:cNvSpPr/>
            <p:nvPr/>
          </p:nvSpPr>
          <p:spPr>
            <a:xfrm flipH="1">
              <a:off x="125437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5"/>
            <p:cNvSpPr/>
            <p:nvPr/>
          </p:nvSpPr>
          <p:spPr>
            <a:xfrm flipH="1">
              <a:off x="17972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5"/>
            <p:cNvSpPr/>
            <p:nvPr/>
          </p:nvSpPr>
          <p:spPr>
            <a:xfrm flipH="1">
              <a:off x="1395300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5"/>
            <p:cNvSpPr/>
            <p:nvPr/>
          </p:nvSpPr>
          <p:spPr>
            <a:xfrm flipH="1">
              <a:off x="4595100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5"/>
            <p:cNvSpPr/>
            <p:nvPr/>
          </p:nvSpPr>
          <p:spPr>
            <a:xfrm flipH="1">
              <a:off x="4600925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5"/>
            <p:cNvSpPr/>
            <p:nvPr/>
          </p:nvSpPr>
          <p:spPr>
            <a:xfrm flipH="1">
              <a:off x="46368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5"/>
            <p:cNvSpPr/>
            <p:nvPr/>
          </p:nvSpPr>
          <p:spPr>
            <a:xfrm flipH="1">
              <a:off x="296810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5"/>
            <p:cNvSpPr/>
            <p:nvPr/>
          </p:nvSpPr>
          <p:spPr>
            <a:xfrm flipH="1">
              <a:off x="17714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5"/>
            <p:cNvSpPr/>
            <p:nvPr/>
          </p:nvSpPr>
          <p:spPr>
            <a:xfrm flipH="1">
              <a:off x="17714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5"/>
            <p:cNvSpPr/>
            <p:nvPr/>
          </p:nvSpPr>
          <p:spPr>
            <a:xfrm flipH="1">
              <a:off x="1206850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5"/>
            <p:cNvSpPr/>
            <p:nvPr/>
          </p:nvSpPr>
          <p:spPr>
            <a:xfrm flipH="1">
              <a:off x="4362425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5"/>
            <p:cNvSpPr/>
            <p:nvPr/>
          </p:nvSpPr>
          <p:spPr>
            <a:xfrm flipH="1">
              <a:off x="453840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5"/>
            <p:cNvSpPr/>
            <p:nvPr/>
          </p:nvSpPr>
          <p:spPr>
            <a:xfrm flipH="1">
              <a:off x="1637975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5"/>
            <p:cNvSpPr/>
            <p:nvPr/>
          </p:nvSpPr>
          <p:spPr>
            <a:xfrm flipH="1">
              <a:off x="151540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5"/>
            <p:cNvSpPr/>
            <p:nvPr/>
          </p:nvSpPr>
          <p:spPr>
            <a:xfrm flipH="1">
              <a:off x="139697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5"/>
            <p:cNvSpPr/>
            <p:nvPr/>
          </p:nvSpPr>
          <p:spPr>
            <a:xfrm flipH="1">
              <a:off x="4541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5"/>
            <p:cNvSpPr/>
            <p:nvPr/>
          </p:nvSpPr>
          <p:spPr>
            <a:xfrm flipH="1">
              <a:off x="2816325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5"/>
            <p:cNvSpPr/>
            <p:nvPr/>
          </p:nvSpPr>
          <p:spPr>
            <a:xfrm flipH="1">
              <a:off x="152957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5"/>
            <p:cNvSpPr/>
            <p:nvPr/>
          </p:nvSpPr>
          <p:spPr>
            <a:xfrm flipH="1">
              <a:off x="4490025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5"/>
            <p:cNvSpPr/>
            <p:nvPr/>
          </p:nvSpPr>
          <p:spPr>
            <a:xfrm flipH="1">
              <a:off x="4490025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5"/>
            <p:cNvSpPr/>
            <p:nvPr/>
          </p:nvSpPr>
          <p:spPr>
            <a:xfrm flipH="1">
              <a:off x="14612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5"/>
            <p:cNvSpPr/>
            <p:nvPr/>
          </p:nvSpPr>
          <p:spPr>
            <a:xfrm flipH="1">
              <a:off x="205827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5"/>
            <p:cNvSpPr/>
            <p:nvPr/>
          </p:nvSpPr>
          <p:spPr>
            <a:xfrm flipH="1">
              <a:off x="20824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5"/>
            <p:cNvSpPr/>
            <p:nvPr/>
          </p:nvSpPr>
          <p:spPr>
            <a:xfrm flipH="1">
              <a:off x="17238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5"/>
            <p:cNvSpPr/>
            <p:nvPr/>
          </p:nvSpPr>
          <p:spPr>
            <a:xfrm flipH="1">
              <a:off x="4622625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5"/>
            <p:cNvSpPr/>
            <p:nvPr/>
          </p:nvSpPr>
          <p:spPr>
            <a:xfrm flipH="1">
              <a:off x="227927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5"/>
            <p:cNvSpPr/>
            <p:nvPr/>
          </p:nvSpPr>
          <p:spPr>
            <a:xfrm flipH="1">
              <a:off x="15179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5"/>
            <p:cNvSpPr/>
            <p:nvPr/>
          </p:nvSpPr>
          <p:spPr>
            <a:xfrm flipH="1">
              <a:off x="1809775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5"/>
            <p:cNvSpPr/>
            <p:nvPr/>
          </p:nvSpPr>
          <p:spPr>
            <a:xfrm flipH="1">
              <a:off x="247775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5"/>
            <p:cNvSpPr/>
            <p:nvPr/>
          </p:nvSpPr>
          <p:spPr>
            <a:xfrm flipH="1">
              <a:off x="1375300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5"/>
            <p:cNvSpPr/>
            <p:nvPr/>
          </p:nvSpPr>
          <p:spPr>
            <a:xfrm flipH="1">
              <a:off x="1686350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5"/>
            <p:cNvSpPr/>
            <p:nvPr/>
          </p:nvSpPr>
          <p:spPr>
            <a:xfrm flipH="1">
              <a:off x="4372425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5"/>
            <p:cNvSpPr/>
            <p:nvPr/>
          </p:nvSpPr>
          <p:spPr>
            <a:xfrm flipH="1">
              <a:off x="445332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5"/>
            <p:cNvSpPr/>
            <p:nvPr/>
          </p:nvSpPr>
          <p:spPr>
            <a:xfrm flipH="1">
              <a:off x="4393275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5"/>
            <p:cNvSpPr/>
            <p:nvPr/>
          </p:nvSpPr>
          <p:spPr>
            <a:xfrm flipH="1">
              <a:off x="4393275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5"/>
            <p:cNvSpPr/>
            <p:nvPr/>
          </p:nvSpPr>
          <p:spPr>
            <a:xfrm flipH="1">
              <a:off x="1341950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5"/>
            <p:cNvSpPr/>
            <p:nvPr/>
          </p:nvSpPr>
          <p:spPr>
            <a:xfrm flipH="1">
              <a:off x="1701375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5"/>
            <p:cNvSpPr/>
            <p:nvPr/>
          </p:nvSpPr>
          <p:spPr>
            <a:xfrm flipH="1">
              <a:off x="2170025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5"/>
            <p:cNvSpPr/>
            <p:nvPr/>
          </p:nvSpPr>
          <p:spPr>
            <a:xfrm flipH="1">
              <a:off x="44875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5"/>
            <p:cNvSpPr/>
            <p:nvPr/>
          </p:nvSpPr>
          <p:spPr>
            <a:xfrm flipH="1">
              <a:off x="1868150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5"/>
            <p:cNvSpPr/>
            <p:nvPr/>
          </p:nvSpPr>
          <p:spPr>
            <a:xfrm flipH="1">
              <a:off x="4153950" y="49331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5"/>
            <p:cNvSpPr/>
            <p:nvPr/>
          </p:nvSpPr>
          <p:spPr>
            <a:xfrm flipH="1">
              <a:off x="4153950" y="49331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5"/>
            <p:cNvSpPr/>
            <p:nvPr/>
          </p:nvSpPr>
          <p:spPr>
            <a:xfrm flipH="1">
              <a:off x="4421650" y="49556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25"/>
            <p:cNvSpPr/>
            <p:nvPr/>
          </p:nvSpPr>
          <p:spPr>
            <a:xfrm flipH="1">
              <a:off x="4421650" y="49573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5"/>
            <p:cNvSpPr/>
            <p:nvPr/>
          </p:nvSpPr>
          <p:spPr>
            <a:xfrm flipH="1">
              <a:off x="4421650" y="49623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5"/>
            <p:cNvSpPr/>
            <p:nvPr/>
          </p:nvSpPr>
          <p:spPr>
            <a:xfrm flipH="1">
              <a:off x="4420800" y="49540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5"/>
            <p:cNvSpPr/>
            <p:nvPr/>
          </p:nvSpPr>
          <p:spPr>
            <a:xfrm flipH="1">
              <a:off x="4420800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5"/>
            <p:cNvSpPr/>
            <p:nvPr/>
          </p:nvSpPr>
          <p:spPr>
            <a:xfrm flipH="1">
              <a:off x="4409975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5"/>
            <p:cNvSpPr/>
            <p:nvPr/>
          </p:nvSpPr>
          <p:spPr>
            <a:xfrm flipH="1">
              <a:off x="4409975" y="49556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5"/>
            <p:cNvSpPr/>
            <p:nvPr/>
          </p:nvSpPr>
          <p:spPr>
            <a:xfrm flipH="1">
              <a:off x="4409975" y="49556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5"/>
            <p:cNvSpPr/>
            <p:nvPr/>
          </p:nvSpPr>
          <p:spPr>
            <a:xfrm flipH="1">
              <a:off x="4140600" y="49706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5"/>
            <p:cNvSpPr/>
            <p:nvPr/>
          </p:nvSpPr>
          <p:spPr>
            <a:xfrm flipH="1">
              <a:off x="3685275" y="49398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5"/>
            <p:cNvSpPr/>
            <p:nvPr/>
          </p:nvSpPr>
          <p:spPr>
            <a:xfrm flipH="1">
              <a:off x="3685275" y="49398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5"/>
            <p:cNvSpPr/>
            <p:nvPr/>
          </p:nvSpPr>
          <p:spPr>
            <a:xfrm flipH="1">
              <a:off x="4105575" y="50040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5"/>
            <p:cNvSpPr/>
            <p:nvPr/>
          </p:nvSpPr>
          <p:spPr>
            <a:xfrm flipH="1">
              <a:off x="4105575" y="50040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5"/>
            <p:cNvSpPr/>
            <p:nvPr/>
          </p:nvSpPr>
          <p:spPr>
            <a:xfrm flipH="1">
              <a:off x="4396625" y="49998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5"/>
            <p:cNvSpPr/>
            <p:nvPr/>
          </p:nvSpPr>
          <p:spPr>
            <a:xfrm flipH="1">
              <a:off x="4575075" y="50248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5"/>
            <p:cNvSpPr/>
            <p:nvPr/>
          </p:nvSpPr>
          <p:spPr>
            <a:xfrm flipH="1">
              <a:off x="2627850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5"/>
            <p:cNvSpPr/>
            <p:nvPr/>
          </p:nvSpPr>
          <p:spPr>
            <a:xfrm flipH="1">
              <a:off x="4442475" y="5051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5"/>
            <p:cNvSpPr/>
            <p:nvPr/>
          </p:nvSpPr>
          <p:spPr>
            <a:xfrm flipH="1">
              <a:off x="270457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5"/>
            <p:cNvSpPr/>
            <p:nvPr/>
          </p:nvSpPr>
          <p:spPr>
            <a:xfrm flipH="1">
              <a:off x="270457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5"/>
            <p:cNvSpPr/>
            <p:nvPr/>
          </p:nvSpPr>
          <p:spPr>
            <a:xfrm flipH="1">
              <a:off x="4351600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5"/>
            <p:cNvSpPr/>
            <p:nvPr/>
          </p:nvSpPr>
          <p:spPr>
            <a:xfrm flipH="1">
              <a:off x="1429500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5"/>
            <p:cNvSpPr/>
            <p:nvPr/>
          </p:nvSpPr>
          <p:spPr>
            <a:xfrm flipH="1">
              <a:off x="4432475" y="5099100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5"/>
            <p:cNvSpPr/>
            <p:nvPr/>
          </p:nvSpPr>
          <p:spPr>
            <a:xfrm flipH="1">
              <a:off x="3863750" y="510660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5"/>
            <p:cNvSpPr/>
            <p:nvPr/>
          </p:nvSpPr>
          <p:spPr>
            <a:xfrm flipH="1">
              <a:off x="20382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5"/>
            <p:cNvSpPr/>
            <p:nvPr/>
          </p:nvSpPr>
          <p:spPr>
            <a:xfrm flipH="1">
              <a:off x="2048275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5"/>
            <p:cNvSpPr/>
            <p:nvPr/>
          </p:nvSpPr>
          <p:spPr>
            <a:xfrm flipH="1">
              <a:off x="219255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5"/>
            <p:cNvSpPr/>
            <p:nvPr/>
          </p:nvSpPr>
          <p:spPr>
            <a:xfrm flipH="1">
              <a:off x="4377450" y="5131625"/>
              <a:ext cx="73400" cy="65900"/>
            </a:xfrm>
            <a:custGeom>
              <a:rect b="b" l="l" r="r" t="t"/>
              <a:pathLst>
                <a:path extrusionOk="0" h="2636" w="2936">
                  <a:moveTo>
                    <a:pt x="0" y="434"/>
                  </a:moveTo>
                  <a:cubicBezTo>
                    <a:pt x="434" y="2635"/>
                    <a:pt x="2936" y="1268"/>
                    <a:pt x="2202" y="0"/>
                  </a:cubicBezTo>
                  <a:cubicBezTo>
                    <a:pt x="1235" y="467"/>
                    <a:pt x="834" y="134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5"/>
            <p:cNvSpPr/>
            <p:nvPr/>
          </p:nvSpPr>
          <p:spPr>
            <a:xfrm flipH="1">
              <a:off x="3524325" y="51357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5"/>
            <p:cNvSpPr/>
            <p:nvPr/>
          </p:nvSpPr>
          <p:spPr>
            <a:xfrm flipH="1">
              <a:off x="4261525" y="5159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34"/>
                  </a:moveTo>
                  <a:cubicBezTo>
                    <a:pt x="1" y="0"/>
                    <a:pt x="168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5"/>
            <p:cNvSpPr/>
            <p:nvPr/>
          </p:nvSpPr>
          <p:spPr>
            <a:xfrm flipH="1">
              <a:off x="18464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5"/>
            <p:cNvSpPr/>
            <p:nvPr/>
          </p:nvSpPr>
          <p:spPr>
            <a:xfrm flipH="1">
              <a:off x="3860400" y="51691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5"/>
            <p:cNvSpPr/>
            <p:nvPr/>
          </p:nvSpPr>
          <p:spPr>
            <a:xfrm flipH="1">
              <a:off x="4403300" y="5173300"/>
              <a:ext cx="52550" cy="79250"/>
            </a:xfrm>
            <a:custGeom>
              <a:rect b="b" l="l" r="r" t="t"/>
              <a:pathLst>
                <a:path extrusionOk="0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5"/>
            <p:cNvSpPr/>
            <p:nvPr/>
          </p:nvSpPr>
          <p:spPr>
            <a:xfrm flipH="1">
              <a:off x="4403300" y="5173300"/>
              <a:ext cx="52550" cy="79250"/>
            </a:xfrm>
            <a:custGeom>
              <a:rect b="b" l="l" r="r" t="t"/>
              <a:pathLst>
                <a:path extrusionOk="0" fill="none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5"/>
            <p:cNvSpPr/>
            <p:nvPr/>
          </p:nvSpPr>
          <p:spPr>
            <a:xfrm flipH="1">
              <a:off x="4278200" y="5186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5"/>
            <p:cNvSpPr/>
            <p:nvPr/>
          </p:nvSpPr>
          <p:spPr>
            <a:xfrm flipH="1">
              <a:off x="4224825" y="51891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5"/>
            <p:cNvSpPr/>
            <p:nvPr/>
          </p:nvSpPr>
          <p:spPr>
            <a:xfrm flipH="1">
              <a:off x="4217325" y="51891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5"/>
            <p:cNvSpPr/>
            <p:nvPr/>
          </p:nvSpPr>
          <p:spPr>
            <a:xfrm flipH="1">
              <a:off x="4188150" y="5189150"/>
              <a:ext cx="4175" cy="3375"/>
            </a:xfrm>
            <a:custGeom>
              <a:rect b="b" l="l" r="r" t="t"/>
              <a:pathLst>
                <a:path extrusionOk="0" h="135" w="167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5"/>
            <p:cNvSpPr/>
            <p:nvPr/>
          </p:nvSpPr>
          <p:spPr>
            <a:xfrm flipH="1">
              <a:off x="3340025" y="5186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5"/>
            <p:cNvSpPr/>
            <p:nvPr/>
          </p:nvSpPr>
          <p:spPr>
            <a:xfrm flipH="1">
              <a:off x="4298225" y="52016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5"/>
            <p:cNvSpPr/>
            <p:nvPr/>
          </p:nvSpPr>
          <p:spPr>
            <a:xfrm flipH="1">
              <a:off x="4298225" y="5201675"/>
              <a:ext cx="14200" cy="11700"/>
            </a:xfrm>
            <a:custGeom>
              <a:rect b="b" l="l" r="r" t="t"/>
              <a:pathLst>
                <a:path extrusionOk="0" fill="none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5"/>
            <p:cNvSpPr/>
            <p:nvPr/>
          </p:nvSpPr>
          <p:spPr>
            <a:xfrm flipH="1">
              <a:off x="4077225" y="5231675"/>
              <a:ext cx="20875" cy="18375"/>
            </a:xfrm>
            <a:custGeom>
              <a:rect b="b" l="l" r="r" t="t"/>
              <a:pathLst>
                <a:path extrusionOk="0" h="735" w="835">
                  <a:moveTo>
                    <a:pt x="834" y="401"/>
                  </a:moveTo>
                  <a:cubicBezTo>
                    <a:pt x="568" y="335"/>
                    <a:pt x="568" y="1"/>
                    <a:pt x="101" y="101"/>
                  </a:cubicBezTo>
                  <a:cubicBezTo>
                    <a:pt x="1" y="468"/>
                    <a:pt x="734" y="735"/>
                    <a:pt x="8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5"/>
            <p:cNvSpPr/>
            <p:nvPr/>
          </p:nvSpPr>
          <p:spPr>
            <a:xfrm flipH="1">
              <a:off x="31399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5"/>
            <p:cNvSpPr/>
            <p:nvPr/>
          </p:nvSpPr>
          <p:spPr>
            <a:xfrm flipH="1">
              <a:off x="1798100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5"/>
            <p:cNvSpPr/>
            <p:nvPr/>
          </p:nvSpPr>
          <p:spPr>
            <a:xfrm flipH="1">
              <a:off x="23326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5"/>
            <p:cNvSpPr/>
            <p:nvPr/>
          </p:nvSpPr>
          <p:spPr>
            <a:xfrm flipH="1">
              <a:off x="4636800" y="52742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0" y="0"/>
                  </a:moveTo>
                  <a:lnTo>
                    <a:pt x="0" y="167"/>
                  </a:lnTo>
                  <a:cubicBezTo>
                    <a:pt x="167" y="134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5"/>
            <p:cNvSpPr/>
            <p:nvPr/>
          </p:nvSpPr>
          <p:spPr>
            <a:xfrm flipH="1">
              <a:off x="2131675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5"/>
            <p:cNvSpPr/>
            <p:nvPr/>
          </p:nvSpPr>
          <p:spPr>
            <a:xfrm flipH="1">
              <a:off x="4601775" y="5278375"/>
              <a:ext cx="39200" cy="76750"/>
            </a:xfrm>
            <a:custGeom>
              <a:rect b="b" l="l" r="r" t="t"/>
              <a:pathLst>
                <a:path extrusionOk="0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5"/>
            <p:cNvSpPr/>
            <p:nvPr/>
          </p:nvSpPr>
          <p:spPr>
            <a:xfrm flipH="1">
              <a:off x="4601775" y="5278375"/>
              <a:ext cx="39200" cy="76750"/>
            </a:xfrm>
            <a:custGeom>
              <a:rect b="b" l="l" r="r" t="t"/>
              <a:pathLst>
                <a:path extrusionOk="0" fill="none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5"/>
            <p:cNvSpPr/>
            <p:nvPr/>
          </p:nvSpPr>
          <p:spPr>
            <a:xfrm flipH="1">
              <a:off x="4008850" y="5263375"/>
              <a:ext cx="115100" cy="135125"/>
            </a:xfrm>
            <a:custGeom>
              <a:rect b="b" l="l" r="r" t="t"/>
              <a:pathLst>
                <a:path extrusionOk="0" h="5405" w="4604">
                  <a:moveTo>
                    <a:pt x="4203" y="1335"/>
                  </a:moveTo>
                  <a:cubicBezTo>
                    <a:pt x="0" y="1"/>
                    <a:pt x="1635" y="5404"/>
                    <a:pt x="4370" y="2336"/>
                  </a:cubicBezTo>
                  <a:cubicBezTo>
                    <a:pt x="3703" y="2169"/>
                    <a:pt x="4604" y="1902"/>
                    <a:pt x="4203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5"/>
            <p:cNvSpPr/>
            <p:nvPr/>
          </p:nvSpPr>
          <p:spPr>
            <a:xfrm flipH="1">
              <a:off x="25653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5"/>
            <p:cNvSpPr/>
            <p:nvPr/>
          </p:nvSpPr>
          <p:spPr>
            <a:xfrm flipH="1">
              <a:off x="2726250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5"/>
            <p:cNvSpPr/>
            <p:nvPr/>
          </p:nvSpPr>
          <p:spPr>
            <a:xfrm flipH="1">
              <a:off x="4563400" y="5321750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68"/>
                  </a:moveTo>
                  <a:cubicBezTo>
                    <a:pt x="601" y="601"/>
                    <a:pt x="34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5"/>
            <p:cNvSpPr/>
            <p:nvPr/>
          </p:nvSpPr>
          <p:spPr>
            <a:xfrm flipH="1">
              <a:off x="4541725" y="5344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5"/>
            <p:cNvSpPr/>
            <p:nvPr/>
          </p:nvSpPr>
          <p:spPr>
            <a:xfrm flipH="1">
              <a:off x="4604275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5"/>
            <p:cNvSpPr/>
            <p:nvPr/>
          </p:nvSpPr>
          <p:spPr>
            <a:xfrm flipH="1">
              <a:off x="290640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5"/>
            <p:cNvSpPr/>
            <p:nvPr/>
          </p:nvSpPr>
          <p:spPr>
            <a:xfrm flipH="1">
              <a:off x="460427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5"/>
            <p:cNvSpPr/>
            <p:nvPr/>
          </p:nvSpPr>
          <p:spPr>
            <a:xfrm flipH="1">
              <a:off x="4560075" y="5351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5"/>
            <p:cNvSpPr/>
            <p:nvPr/>
          </p:nvSpPr>
          <p:spPr>
            <a:xfrm flipH="1">
              <a:off x="29097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5"/>
            <p:cNvSpPr/>
            <p:nvPr/>
          </p:nvSpPr>
          <p:spPr>
            <a:xfrm flipH="1">
              <a:off x="23493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5"/>
            <p:cNvSpPr/>
            <p:nvPr/>
          </p:nvSpPr>
          <p:spPr>
            <a:xfrm flipH="1">
              <a:off x="4615100" y="53659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5"/>
            <p:cNvSpPr/>
            <p:nvPr/>
          </p:nvSpPr>
          <p:spPr>
            <a:xfrm flipH="1">
              <a:off x="4483350" y="5365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5"/>
            <p:cNvSpPr/>
            <p:nvPr/>
          </p:nvSpPr>
          <p:spPr>
            <a:xfrm flipH="1">
              <a:off x="4630125" y="5380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5"/>
            <p:cNvSpPr/>
            <p:nvPr/>
          </p:nvSpPr>
          <p:spPr>
            <a:xfrm flipH="1">
              <a:off x="4599275" y="53759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234" y="67"/>
                  </a:moveTo>
                  <a:cubicBezTo>
                    <a:pt x="1" y="468"/>
                    <a:pt x="868" y="468"/>
                    <a:pt x="801" y="201"/>
                  </a:cubicBezTo>
                  <a:cubicBezTo>
                    <a:pt x="601" y="168"/>
                    <a:pt x="534" y="1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5"/>
            <p:cNvSpPr/>
            <p:nvPr/>
          </p:nvSpPr>
          <p:spPr>
            <a:xfrm flipH="1">
              <a:off x="4623450" y="53934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7"/>
                  </a:moveTo>
                  <a:cubicBezTo>
                    <a:pt x="1" y="0"/>
                    <a:pt x="168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5"/>
            <p:cNvSpPr/>
            <p:nvPr/>
          </p:nvSpPr>
          <p:spPr>
            <a:xfrm flipH="1">
              <a:off x="4535050" y="53993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5"/>
            <p:cNvSpPr/>
            <p:nvPr/>
          </p:nvSpPr>
          <p:spPr>
            <a:xfrm flipH="1">
              <a:off x="4571750" y="54101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5"/>
            <p:cNvSpPr/>
            <p:nvPr/>
          </p:nvSpPr>
          <p:spPr>
            <a:xfrm flipH="1">
              <a:off x="4591750" y="5405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5"/>
            <p:cNvSpPr/>
            <p:nvPr/>
          </p:nvSpPr>
          <p:spPr>
            <a:xfrm flipH="1">
              <a:off x="4510025" y="5405150"/>
              <a:ext cx="77600" cy="45050"/>
            </a:xfrm>
            <a:custGeom>
              <a:rect b="b" l="l" r="r" t="t"/>
              <a:pathLst>
                <a:path extrusionOk="0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5"/>
            <p:cNvSpPr/>
            <p:nvPr/>
          </p:nvSpPr>
          <p:spPr>
            <a:xfrm flipH="1">
              <a:off x="4510025" y="5405150"/>
              <a:ext cx="77600" cy="45050"/>
            </a:xfrm>
            <a:custGeom>
              <a:rect b="b" l="l" r="r" t="t"/>
              <a:pathLst>
                <a:path extrusionOk="0" fill="none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5"/>
            <p:cNvSpPr/>
            <p:nvPr/>
          </p:nvSpPr>
          <p:spPr>
            <a:xfrm flipH="1">
              <a:off x="4593425" y="5441850"/>
              <a:ext cx="7525" cy="8350"/>
            </a:xfrm>
            <a:custGeom>
              <a:rect b="b" l="l" r="r" t="t"/>
              <a:pathLst>
                <a:path extrusionOk="0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5"/>
            <p:cNvSpPr/>
            <p:nvPr/>
          </p:nvSpPr>
          <p:spPr>
            <a:xfrm flipH="1">
              <a:off x="4593425" y="5441850"/>
              <a:ext cx="7525" cy="8350"/>
            </a:xfrm>
            <a:custGeom>
              <a:rect b="b" l="l" r="r" t="t"/>
              <a:pathLst>
                <a:path extrusionOk="0" fill="none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5"/>
            <p:cNvSpPr/>
            <p:nvPr/>
          </p:nvSpPr>
          <p:spPr>
            <a:xfrm flipH="1">
              <a:off x="4396625" y="5271725"/>
              <a:ext cx="81750" cy="186825"/>
            </a:xfrm>
            <a:custGeom>
              <a:rect b="b" l="l" r="r" t="t"/>
              <a:pathLst>
                <a:path extrusionOk="0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5"/>
            <p:cNvSpPr/>
            <p:nvPr/>
          </p:nvSpPr>
          <p:spPr>
            <a:xfrm flipH="1">
              <a:off x="4396625" y="5271725"/>
              <a:ext cx="81750" cy="186825"/>
            </a:xfrm>
            <a:custGeom>
              <a:rect b="b" l="l" r="r" t="t"/>
              <a:pathLst>
                <a:path extrusionOk="0" fill="none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5"/>
            <p:cNvSpPr/>
            <p:nvPr/>
          </p:nvSpPr>
          <p:spPr>
            <a:xfrm flipH="1">
              <a:off x="4624275" y="5387625"/>
              <a:ext cx="16700" cy="40900"/>
            </a:xfrm>
            <a:custGeom>
              <a:rect b="b" l="l" r="r" t="t"/>
              <a:pathLst>
                <a:path extrusionOk="0" h="1636" w="668">
                  <a:moveTo>
                    <a:pt x="0" y="168"/>
                  </a:moveTo>
                  <a:lnTo>
                    <a:pt x="0" y="1202"/>
                  </a:lnTo>
                  <a:cubicBezTo>
                    <a:pt x="500" y="1235"/>
                    <a:pt x="0" y="1602"/>
                    <a:pt x="300" y="1635"/>
                  </a:cubicBezTo>
                  <a:cubicBezTo>
                    <a:pt x="400" y="1202"/>
                    <a:pt x="667" y="1"/>
                    <a:pt x="0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5"/>
            <p:cNvSpPr/>
            <p:nvPr/>
          </p:nvSpPr>
          <p:spPr>
            <a:xfrm flipH="1">
              <a:off x="4619275" y="49598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5"/>
            <p:cNvSpPr/>
            <p:nvPr/>
          </p:nvSpPr>
          <p:spPr>
            <a:xfrm flipH="1">
              <a:off x="4610950" y="49181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5"/>
            <p:cNvSpPr/>
            <p:nvPr/>
          </p:nvSpPr>
          <p:spPr>
            <a:xfrm flipH="1">
              <a:off x="45634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5"/>
            <p:cNvSpPr/>
            <p:nvPr/>
          </p:nvSpPr>
          <p:spPr>
            <a:xfrm flipH="1">
              <a:off x="122520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5"/>
            <p:cNvSpPr/>
            <p:nvPr/>
          </p:nvSpPr>
          <p:spPr>
            <a:xfrm flipH="1">
              <a:off x="31657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5"/>
            <p:cNvSpPr/>
            <p:nvPr/>
          </p:nvSpPr>
          <p:spPr>
            <a:xfrm flipH="1">
              <a:off x="462262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5"/>
            <p:cNvSpPr/>
            <p:nvPr/>
          </p:nvSpPr>
          <p:spPr>
            <a:xfrm flipH="1">
              <a:off x="4322400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5"/>
            <p:cNvSpPr/>
            <p:nvPr/>
          </p:nvSpPr>
          <p:spPr>
            <a:xfrm flipH="1">
              <a:off x="440912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5"/>
            <p:cNvSpPr/>
            <p:nvPr/>
          </p:nvSpPr>
          <p:spPr>
            <a:xfrm flipH="1">
              <a:off x="440912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5"/>
            <p:cNvSpPr/>
            <p:nvPr/>
          </p:nvSpPr>
          <p:spPr>
            <a:xfrm flipH="1">
              <a:off x="4128100" y="52675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801" y="567"/>
                  </a:moveTo>
                  <a:cubicBezTo>
                    <a:pt x="868" y="100"/>
                    <a:pt x="435" y="167"/>
                    <a:pt x="201" y="0"/>
                  </a:cubicBezTo>
                  <a:cubicBezTo>
                    <a:pt x="168" y="200"/>
                    <a:pt x="1" y="267"/>
                    <a:pt x="68" y="567"/>
                  </a:cubicBezTo>
                  <a:cubicBezTo>
                    <a:pt x="535" y="501"/>
                    <a:pt x="735" y="667"/>
                    <a:pt x="1102" y="734"/>
                  </a:cubicBezTo>
                  <a:cubicBezTo>
                    <a:pt x="1102" y="434"/>
                    <a:pt x="968" y="401"/>
                    <a:pt x="8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5"/>
            <p:cNvSpPr/>
            <p:nvPr/>
          </p:nvSpPr>
          <p:spPr>
            <a:xfrm flipH="1">
              <a:off x="4505025" y="5410150"/>
              <a:ext cx="18375" cy="17525"/>
            </a:xfrm>
            <a:custGeom>
              <a:rect b="b" l="l" r="r" t="t"/>
              <a:pathLst>
                <a:path extrusionOk="0" h="701" w="735">
                  <a:moveTo>
                    <a:pt x="734" y="0"/>
                  </a:moveTo>
                  <a:cubicBezTo>
                    <a:pt x="0" y="201"/>
                    <a:pt x="501" y="701"/>
                    <a:pt x="7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5"/>
            <p:cNvSpPr/>
            <p:nvPr/>
          </p:nvSpPr>
          <p:spPr>
            <a:xfrm flipH="1">
              <a:off x="3896275" y="5417650"/>
              <a:ext cx="20850" cy="29225"/>
            </a:xfrm>
            <a:custGeom>
              <a:rect b="b" l="l" r="r" t="t"/>
              <a:pathLst>
                <a:path extrusionOk="0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5"/>
            <p:cNvSpPr/>
            <p:nvPr/>
          </p:nvSpPr>
          <p:spPr>
            <a:xfrm flipH="1">
              <a:off x="3896275" y="5417650"/>
              <a:ext cx="20850" cy="29225"/>
            </a:xfrm>
            <a:custGeom>
              <a:rect b="b" l="l" r="r" t="t"/>
              <a:pathLst>
                <a:path extrusionOk="0" fill="none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9" name="Google Shape;5699;p25"/>
          <p:cNvSpPr/>
          <p:nvPr/>
        </p:nvSpPr>
        <p:spPr>
          <a:xfrm flipH="1">
            <a:off x="-87800" y="-39800"/>
            <a:ext cx="3592800" cy="3410050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0" name="Google Shape;5700;p25"/>
          <p:cNvSpPr/>
          <p:nvPr/>
        </p:nvSpPr>
        <p:spPr>
          <a:xfrm rot="10800000">
            <a:off x="-145000" y="-62212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1" name="Google Shape;5701;p25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702" name="Google Shape;5702;p25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705750" y="929000"/>
            <a:ext cx="3438250" cy="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_1">
    <p:spTree>
      <p:nvGrpSpPr>
        <p:cNvPr id="5703" name="Shape 5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4" name="Google Shape;5704;p26"/>
          <p:cNvGrpSpPr/>
          <p:nvPr/>
        </p:nvGrpSpPr>
        <p:grpSpPr>
          <a:xfrm flipH="1" rot="10800000">
            <a:off x="24166" y="925165"/>
            <a:ext cx="4825007" cy="4184603"/>
            <a:chOff x="1187675" y="233950"/>
            <a:chExt cx="3820275" cy="3313225"/>
          </a:xfrm>
        </p:grpSpPr>
        <p:sp>
          <p:nvSpPr>
            <p:cNvPr id="5705" name="Google Shape;5705;p26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6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6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6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6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6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6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6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6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6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6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6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6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6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6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6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6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6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6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6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6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6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6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6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6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6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6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6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6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6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6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6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6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6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6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6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6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6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6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6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6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6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6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6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6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6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6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6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6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6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6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6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6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6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6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6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6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6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6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6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6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6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6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6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6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6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6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6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6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6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6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6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6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6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6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6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6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6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6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6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6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6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6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6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6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26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26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6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6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6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6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6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6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6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6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6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6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6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6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6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6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6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6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6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6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6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6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6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6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6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6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6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6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6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6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6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6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6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26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26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6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26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26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26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26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26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26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26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26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26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26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26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26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26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26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26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26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26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26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26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26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26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26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26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26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26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26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26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26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26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26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26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26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26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26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26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26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26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26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26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26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26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26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26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26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26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26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26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26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26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26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26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26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26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26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26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26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26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26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26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26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26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26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26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2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2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2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2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26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26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26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6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6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6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6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6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6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6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6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6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6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6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6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6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6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6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6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6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6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6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6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6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6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6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6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6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6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6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6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6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6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6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6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6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6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6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6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6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6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6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6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6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6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6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6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6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6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6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6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6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6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6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6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6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6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6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6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6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6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6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6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6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6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6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6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6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6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6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6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6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6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6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6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6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6" name="Google Shape;6016;p26"/>
          <p:cNvSpPr/>
          <p:nvPr/>
        </p:nvSpPr>
        <p:spPr>
          <a:xfrm>
            <a:off x="1914225" y="1612663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7" name="Google Shape;6017;p26"/>
          <p:cNvSpPr/>
          <p:nvPr/>
        </p:nvSpPr>
        <p:spPr>
          <a:xfrm>
            <a:off x="6112875" y="1595838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8" name="Google Shape;6018;p26"/>
          <p:cNvSpPr/>
          <p:nvPr/>
        </p:nvSpPr>
        <p:spPr>
          <a:xfrm>
            <a:off x="4022600" y="1595838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9" name="Google Shape;6019;p26"/>
          <p:cNvSpPr/>
          <p:nvPr/>
        </p:nvSpPr>
        <p:spPr>
          <a:xfrm>
            <a:off x="5913300" y="-65825"/>
            <a:ext cx="3317592" cy="3148840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0" name="Google Shape;6020;p26"/>
          <p:cNvSpPr/>
          <p:nvPr/>
        </p:nvSpPr>
        <p:spPr>
          <a:xfrm>
            <a:off x="7072224" y="-47334"/>
            <a:ext cx="2078412" cy="2269279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21" name="Google Shape;6021;p26"/>
          <p:cNvPicPr preferRelativeResize="0"/>
          <p:nvPr/>
        </p:nvPicPr>
        <p:blipFill rotWithShape="1">
          <a:blip r:embed="rId2">
            <a:alphaModFix/>
          </a:blip>
          <a:srcRect b="33559" l="15526" r="3899" t="30808"/>
          <a:stretch/>
        </p:blipFill>
        <p:spPr>
          <a:xfrm rot="10800000">
            <a:off x="2874725" y="909025"/>
            <a:ext cx="6275450" cy="2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22" name="Google Shape;6022;p26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023" name="Google Shape;6023;p26"/>
          <p:cNvPicPr preferRelativeResize="0"/>
          <p:nvPr/>
        </p:nvPicPr>
        <p:blipFill rotWithShape="1">
          <a:blip r:embed="rId3">
            <a:alphaModFix/>
          </a:blip>
          <a:srcRect b="25863" l="8265" r="6439" t="28505"/>
          <a:stretch/>
        </p:blipFill>
        <p:spPr>
          <a:xfrm rot="10800000">
            <a:off x="0" y="3842000"/>
            <a:ext cx="7448575" cy="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_1_1_1">
    <p:spTree>
      <p:nvGrpSpPr>
        <p:cNvPr id="6024" name="Shape 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5" name="Google Shape;6025;p27"/>
          <p:cNvSpPr/>
          <p:nvPr/>
        </p:nvSpPr>
        <p:spPr>
          <a:xfrm flipH="1" rot="10800000">
            <a:off x="-149300" y="3744796"/>
            <a:ext cx="4213284" cy="2194180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26" name="Google Shape;6026;p27"/>
          <p:cNvGrpSpPr/>
          <p:nvPr/>
        </p:nvGrpSpPr>
        <p:grpSpPr>
          <a:xfrm flipH="1" rot="10800000">
            <a:off x="3409147" y="248"/>
            <a:ext cx="5734723" cy="4457313"/>
            <a:chOff x="2225925" y="2207025"/>
            <a:chExt cx="4178000" cy="3247350"/>
          </a:xfrm>
        </p:grpSpPr>
        <p:sp>
          <p:nvSpPr>
            <p:cNvPr id="6027" name="Google Shape;6027;p27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7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7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7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7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7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7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7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7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7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7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7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7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7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7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7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7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7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7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7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7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7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7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7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7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7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7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7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7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7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7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7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7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7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7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7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7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7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7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7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7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7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7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7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7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7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7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7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7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7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7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7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7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7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7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7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7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7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7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7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7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7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7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7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7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7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7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7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7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7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7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7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7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7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7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7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7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7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7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7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7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7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7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7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7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7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7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7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7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7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7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7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7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7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7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7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7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7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7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7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7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7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7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7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7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7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7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7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7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7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7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7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7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7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7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7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7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7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7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7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7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7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7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7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7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7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7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7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7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7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7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7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7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7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7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7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7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7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7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7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7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7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7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7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7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7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7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7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7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7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7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7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7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7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7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7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7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7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7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7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7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7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7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7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7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7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7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7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7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7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7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7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7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7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7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7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7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7"/>
            <p:cNvSpPr/>
            <p:nvPr/>
          </p:nvSpPr>
          <p:spPr>
            <a:xfrm>
              <a:off x="6144550" y="49256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7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7"/>
            <p:cNvSpPr/>
            <p:nvPr/>
          </p:nvSpPr>
          <p:spPr>
            <a:xfrm>
              <a:off x="6299675" y="4956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7"/>
            <p:cNvSpPr/>
            <p:nvPr/>
          </p:nvSpPr>
          <p:spPr>
            <a:xfrm>
              <a:off x="6341375" y="4952325"/>
              <a:ext cx="40875" cy="20025"/>
            </a:xfrm>
            <a:custGeom>
              <a:rect b="b" l="l" r="r" t="t"/>
              <a:pathLst>
                <a:path extrusionOk="0" h="801" w="1635">
                  <a:moveTo>
                    <a:pt x="534" y="601"/>
                  </a:moveTo>
                  <a:cubicBezTo>
                    <a:pt x="534" y="167"/>
                    <a:pt x="1635" y="801"/>
                    <a:pt x="1401" y="167"/>
                  </a:cubicBezTo>
                  <a:cubicBezTo>
                    <a:pt x="968" y="301"/>
                    <a:pt x="1034" y="234"/>
                    <a:pt x="667" y="0"/>
                  </a:cubicBezTo>
                  <a:cubicBezTo>
                    <a:pt x="867" y="367"/>
                    <a:pt x="0" y="367"/>
                    <a:pt x="5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7"/>
            <p:cNvSpPr/>
            <p:nvPr/>
          </p:nvSpPr>
          <p:spPr>
            <a:xfrm>
              <a:off x="6380550" y="4948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7"/>
            <p:cNvSpPr/>
            <p:nvPr/>
          </p:nvSpPr>
          <p:spPr>
            <a:xfrm>
              <a:off x="6397250" y="4956500"/>
              <a:ext cx="5025" cy="6675"/>
            </a:xfrm>
            <a:custGeom>
              <a:rect b="b" l="l" r="r" t="t"/>
              <a:pathLst>
                <a:path extrusionOk="0" h="267" w="201">
                  <a:moveTo>
                    <a:pt x="200" y="267"/>
                  </a:moveTo>
                  <a:lnTo>
                    <a:pt x="200" y="0"/>
                  </a:lnTo>
                  <a:cubicBezTo>
                    <a:pt x="0" y="0"/>
                    <a:pt x="0" y="267"/>
                    <a:pt x="200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7"/>
            <p:cNvSpPr/>
            <p:nvPr/>
          </p:nvSpPr>
          <p:spPr>
            <a:xfrm>
              <a:off x="6299675" y="496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7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7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7"/>
            <p:cNvSpPr/>
            <p:nvPr/>
          </p:nvSpPr>
          <p:spPr>
            <a:xfrm>
              <a:off x="6307175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7"/>
            <p:cNvSpPr/>
            <p:nvPr/>
          </p:nvSpPr>
          <p:spPr>
            <a:xfrm>
              <a:off x="6365550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7"/>
            <p:cNvSpPr/>
            <p:nvPr/>
          </p:nvSpPr>
          <p:spPr>
            <a:xfrm>
              <a:off x="6347200" y="49706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7"/>
            <p:cNvSpPr/>
            <p:nvPr/>
          </p:nvSpPr>
          <p:spPr>
            <a:xfrm>
              <a:off x="6236300" y="49840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8"/>
                  </a:moveTo>
                  <a:cubicBezTo>
                    <a:pt x="134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7"/>
            <p:cNvSpPr/>
            <p:nvPr/>
          </p:nvSpPr>
          <p:spPr>
            <a:xfrm>
              <a:off x="6184600" y="49948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167" y="167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7"/>
            <p:cNvSpPr/>
            <p:nvPr/>
          </p:nvSpPr>
          <p:spPr>
            <a:xfrm>
              <a:off x="6039475" y="499652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7"/>
            <p:cNvSpPr/>
            <p:nvPr/>
          </p:nvSpPr>
          <p:spPr>
            <a:xfrm>
              <a:off x="6398075" y="499652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167" y="134"/>
                  </a:moveTo>
                  <a:lnTo>
                    <a:pt x="167" y="0"/>
                  </a:lnTo>
                  <a:cubicBezTo>
                    <a:pt x="0" y="34"/>
                    <a:pt x="101" y="134"/>
                    <a:pt x="1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7"/>
            <p:cNvSpPr/>
            <p:nvPr/>
          </p:nvSpPr>
          <p:spPr>
            <a:xfrm>
              <a:off x="6207950" y="50107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7"/>
            <p:cNvSpPr/>
            <p:nvPr/>
          </p:nvSpPr>
          <p:spPr>
            <a:xfrm>
              <a:off x="6354700" y="50107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7"/>
            <p:cNvSpPr/>
            <p:nvPr/>
          </p:nvSpPr>
          <p:spPr>
            <a:xfrm>
              <a:off x="6127875" y="5011525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27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27"/>
            <p:cNvSpPr/>
            <p:nvPr/>
          </p:nvSpPr>
          <p:spPr>
            <a:xfrm>
              <a:off x="6298000" y="5032375"/>
              <a:ext cx="35050" cy="33375"/>
            </a:xfrm>
            <a:custGeom>
              <a:rect b="b" l="l" r="r" t="t"/>
              <a:pathLst>
                <a:path extrusionOk="0" h="1335" w="1402">
                  <a:moveTo>
                    <a:pt x="234" y="34"/>
                  </a:moveTo>
                  <a:cubicBezTo>
                    <a:pt x="1" y="701"/>
                    <a:pt x="34" y="1335"/>
                    <a:pt x="968" y="1201"/>
                  </a:cubicBezTo>
                  <a:cubicBezTo>
                    <a:pt x="1101" y="935"/>
                    <a:pt x="734" y="267"/>
                    <a:pt x="1402" y="167"/>
                  </a:cubicBezTo>
                  <a:cubicBezTo>
                    <a:pt x="1001" y="34"/>
                    <a:pt x="601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27"/>
            <p:cNvSpPr/>
            <p:nvPr/>
          </p:nvSpPr>
          <p:spPr>
            <a:xfrm>
              <a:off x="6150400" y="502905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27"/>
            <p:cNvSpPr/>
            <p:nvPr/>
          </p:nvSpPr>
          <p:spPr>
            <a:xfrm>
              <a:off x="6157075" y="5054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7"/>
            <p:cNvSpPr/>
            <p:nvPr/>
          </p:nvSpPr>
          <p:spPr>
            <a:xfrm>
              <a:off x="6293000" y="50549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134" y="0"/>
                  </a:moveTo>
                  <a:cubicBezTo>
                    <a:pt x="0" y="901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7"/>
            <p:cNvSpPr/>
            <p:nvPr/>
          </p:nvSpPr>
          <p:spPr>
            <a:xfrm>
              <a:off x="6383075" y="5056550"/>
              <a:ext cx="20850" cy="9200"/>
            </a:xfrm>
            <a:custGeom>
              <a:rect b="b" l="l" r="r" t="t"/>
              <a:pathLst>
                <a:path extrusionOk="0" h="368" w="834">
                  <a:moveTo>
                    <a:pt x="33" y="234"/>
                  </a:moveTo>
                  <a:cubicBezTo>
                    <a:pt x="33" y="234"/>
                    <a:pt x="534" y="335"/>
                    <a:pt x="467" y="368"/>
                  </a:cubicBezTo>
                  <a:cubicBezTo>
                    <a:pt x="834" y="34"/>
                    <a:pt x="0" y="1"/>
                    <a:pt x="33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7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27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27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7"/>
            <p:cNvSpPr/>
            <p:nvPr/>
          </p:nvSpPr>
          <p:spPr>
            <a:xfrm>
              <a:off x="6318025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7"/>
            <p:cNvSpPr/>
            <p:nvPr/>
          </p:nvSpPr>
          <p:spPr>
            <a:xfrm>
              <a:off x="6257975" y="50665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0" y="0"/>
                    <a:pt x="67" y="267"/>
                  </a:cubicBezTo>
                  <a:cubicBezTo>
                    <a:pt x="167" y="267"/>
                    <a:pt x="234" y="300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7"/>
            <p:cNvSpPr/>
            <p:nvPr/>
          </p:nvSpPr>
          <p:spPr>
            <a:xfrm>
              <a:off x="6376400" y="50699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7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7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fill="none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7"/>
            <p:cNvSpPr/>
            <p:nvPr/>
          </p:nvSpPr>
          <p:spPr>
            <a:xfrm>
              <a:off x="6359725" y="5092425"/>
              <a:ext cx="0" cy="850"/>
            </a:xfrm>
            <a:custGeom>
              <a:rect b="b" l="l" r="r" t="t"/>
              <a:pathLst>
                <a:path extrusionOk="0" h="34" w="0">
                  <a:moveTo>
                    <a:pt x="0" y="0"/>
                  </a:move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7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7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fill="none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7"/>
            <p:cNvSpPr/>
            <p:nvPr/>
          </p:nvSpPr>
          <p:spPr>
            <a:xfrm>
              <a:off x="6359725" y="5089075"/>
              <a:ext cx="850" cy="3375"/>
            </a:xfrm>
            <a:custGeom>
              <a:rect b="b" l="l" r="r" t="t"/>
              <a:pathLst>
                <a:path extrusionOk="0" h="135" w="34">
                  <a:moveTo>
                    <a:pt x="33" y="1"/>
                  </a:moveTo>
                  <a:cubicBezTo>
                    <a:pt x="33" y="34"/>
                    <a:pt x="0" y="68"/>
                    <a:pt x="0" y="134"/>
                  </a:cubicBezTo>
                  <a:cubicBezTo>
                    <a:pt x="0" y="101"/>
                    <a:pt x="0" y="34"/>
                    <a:pt x="33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7"/>
            <p:cNvSpPr/>
            <p:nvPr/>
          </p:nvSpPr>
          <p:spPr>
            <a:xfrm>
              <a:off x="6306350" y="5078250"/>
              <a:ext cx="13350" cy="13350"/>
            </a:xfrm>
            <a:custGeom>
              <a:rect b="b" l="l" r="r" t="t"/>
              <a:pathLst>
                <a:path extrusionOk="0" h="534" w="534">
                  <a:moveTo>
                    <a:pt x="167" y="534"/>
                  </a:moveTo>
                  <a:cubicBezTo>
                    <a:pt x="267" y="401"/>
                    <a:pt x="534" y="0"/>
                    <a:pt x="34" y="100"/>
                  </a:cubicBezTo>
                  <a:cubicBezTo>
                    <a:pt x="67" y="267"/>
                    <a:pt x="0" y="501"/>
                    <a:pt x="167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7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7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fill="none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7"/>
            <p:cNvSpPr/>
            <p:nvPr/>
          </p:nvSpPr>
          <p:spPr>
            <a:xfrm>
              <a:off x="6246300" y="5095750"/>
              <a:ext cx="22550" cy="27550"/>
            </a:xfrm>
            <a:custGeom>
              <a:rect b="b" l="l" r="r" t="t"/>
              <a:pathLst>
                <a:path extrusionOk="0" h="1102" w="902">
                  <a:moveTo>
                    <a:pt x="834" y="868"/>
                  </a:moveTo>
                  <a:cubicBezTo>
                    <a:pt x="901" y="401"/>
                    <a:pt x="301" y="468"/>
                    <a:pt x="668" y="134"/>
                  </a:cubicBezTo>
                  <a:cubicBezTo>
                    <a:pt x="0" y="1"/>
                    <a:pt x="134" y="1102"/>
                    <a:pt x="8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7"/>
            <p:cNvSpPr/>
            <p:nvPr/>
          </p:nvSpPr>
          <p:spPr>
            <a:xfrm>
              <a:off x="6373900" y="5101600"/>
              <a:ext cx="17525" cy="13350"/>
            </a:xfrm>
            <a:custGeom>
              <a:rect b="b" l="l" r="r" t="t"/>
              <a:pathLst>
                <a:path extrusionOk="0" h="534" w="701">
                  <a:moveTo>
                    <a:pt x="567" y="200"/>
                  </a:moveTo>
                  <a:cubicBezTo>
                    <a:pt x="500" y="67"/>
                    <a:pt x="167" y="0"/>
                    <a:pt x="100" y="200"/>
                  </a:cubicBezTo>
                  <a:cubicBezTo>
                    <a:pt x="0" y="534"/>
                    <a:pt x="701" y="501"/>
                    <a:pt x="567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7"/>
            <p:cNvSpPr/>
            <p:nvPr/>
          </p:nvSpPr>
          <p:spPr>
            <a:xfrm>
              <a:off x="37778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7"/>
            <p:cNvSpPr/>
            <p:nvPr/>
          </p:nvSpPr>
          <p:spPr>
            <a:xfrm>
              <a:off x="5261425" y="5115775"/>
              <a:ext cx="27550" cy="52550"/>
            </a:xfrm>
            <a:custGeom>
              <a:rect b="b" l="l" r="r" t="t"/>
              <a:pathLst>
                <a:path extrusionOk="0" h="2102" w="1102">
                  <a:moveTo>
                    <a:pt x="401" y="67"/>
                  </a:moveTo>
                  <a:cubicBezTo>
                    <a:pt x="334" y="734"/>
                    <a:pt x="1" y="1835"/>
                    <a:pt x="701" y="2102"/>
                  </a:cubicBezTo>
                  <a:cubicBezTo>
                    <a:pt x="1035" y="1802"/>
                    <a:pt x="1101" y="667"/>
                    <a:pt x="835" y="200"/>
                  </a:cubicBezTo>
                  <a:cubicBezTo>
                    <a:pt x="634" y="200"/>
                    <a:pt x="634" y="0"/>
                    <a:pt x="4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7"/>
            <p:cNvSpPr/>
            <p:nvPr/>
          </p:nvSpPr>
          <p:spPr>
            <a:xfrm>
              <a:off x="3762850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7"/>
            <p:cNvSpPr/>
            <p:nvPr/>
          </p:nvSpPr>
          <p:spPr>
            <a:xfrm>
              <a:off x="6192100" y="5120775"/>
              <a:ext cx="20025" cy="20875"/>
            </a:xfrm>
            <a:custGeom>
              <a:rect b="b" l="l" r="r" t="t"/>
              <a:pathLst>
                <a:path extrusionOk="0" h="835" w="801">
                  <a:moveTo>
                    <a:pt x="801" y="434"/>
                  </a:moveTo>
                  <a:cubicBezTo>
                    <a:pt x="534" y="67"/>
                    <a:pt x="434" y="367"/>
                    <a:pt x="67" y="0"/>
                  </a:cubicBezTo>
                  <a:cubicBezTo>
                    <a:pt x="0" y="367"/>
                    <a:pt x="567" y="834"/>
                    <a:pt x="8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7"/>
            <p:cNvSpPr/>
            <p:nvPr/>
          </p:nvSpPr>
          <p:spPr>
            <a:xfrm>
              <a:off x="6380550" y="51174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7"/>
            <p:cNvSpPr/>
            <p:nvPr/>
          </p:nvSpPr>
          <p:spPr>
            <a:xfrm>
              <a:off x="363860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7"/>
            <p:cNvSpPr/>
            <p:nvPr/>
          </p:nvSpPr>
          <p:spPr>
            <a:xfrm>
              <a:off x="2225925" y="51357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7"/>
            <p:cNvSpPr/>
            <p:nvPr/>
          </p:nvSpPr>
          <p:spPr>
            <a:xfrm>
              <a:off x="6256300" y="5153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7"/>
            <p:cNvSpPr/>
            <p:nvPr/>
          </p:nvSpPr>
          <p:spPr>
            <a:xfrm>
              <a:off x="6258800" y="5137450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67"/>
                  </a:moveTo>
                  <a:cubicBezTo>
                    <a:pt x="34" y="101"/>
                    <a:pt x="1" y="134"/>
                    <a:pt x="1" y="134"/>
                  </a:cubicBezTo>
                  <a:cubicBezTo>
                    <a:pt x="34" y="34"/>
                    <a:pt x="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7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7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fill="none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7"/>
            <p:cNvSpPr/>
            <p:nvPr/>
          </p:nvSpPr>
          <p:spPr>
            <a:xfrm>
              <a:off x="6178750" y="51466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7"/>
            <p:cNvSpPr/>
            <p:nvPr/>
          </p:nvSpPr>
          <p:spPr>
            <a:xfrm>
              <a:off x="6376400" y="5146625"/>
              <a:ext cx="15850" cy="14200"/>
            </a:xfrm>
            <a:custGeom>
              <a:rect b="b" l="l" r="r" t="t"/>
              <a:pathLst>
                <a:path extrusionOk="0" h="568" w="634">
                  <a:moveTo>
                    <a:pt x="0" y="434"/>
                  </a:moveTo>
                  <a:cubicBezTo>
                    <a:pt x="634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7"/>
            <p:cNvSpPr/>
            <p:nvPr/>
          </p:nvSpPr>
          <p:spPr>
            <a:xfrm>
              <a:off x="6318025" y="51499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7"/>
            <p:cNvSpPr/>
            <p:nvPr/>
          </p:nvSpPr>
          <p:spPr>
            <a:xfrm>
              <a:off x="5698400" y="5160800"/>
              <a:ext cx="20050" cy="29225"/>
            </a:xfrm>
            <a:custGeom>
              <a:rect b="b" l="l" r="r" t="t"/>
              <a:pathLst>
                <a:path extrusionOk="0" h="1169" w="802">
                  <a:moveTo>
                    <a:pt x="201" y="1"/>
                  </a:moveTo>
                  <a:cubicBezTo>
                    <a:pt x="1" y="501"/>
                    <a:pt x="268" y="1035"/>
                    <a:pt x="768" y="1168"/>
                  </a:cubicBezTo>
                  <a:cubicBezTo>
                    <a:pt x="801" y="701"/>
                    <a:pt x="601" y="267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7"/>
            <p:cNvSpPr/>
            <p:nvPr/>
          </p:nvSpPr>
          <p:spPr>
            <a:xfrm>
              <a:off x="6278000" y="5164150"/>
              <a:ext cx="21700" cy="13350"/>
            </a:xfrm>
            <a:custGeom>
              <a:rect b="b" l="l" r="r" t="t"/>
              <a:pathLst>
                <a:path extrusionOk="0" h="534" w="868">
                  <a:moveTo>
                    <a:pt x="0" y="334"/>
                  </a:moveTo>
                  <a:cubicBezTo>
                    <a:pt x="267" y="267"/>
                    <a:pt x="867" y="534"/>
                    <a:pt x="734" y="33"/>
                  </a:cubicBezTo>
                  <a:cubicBezTo>
                    <a:pt x="367" y="0"/>
                    <a:pt x="0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7"/>
            <p:cNvSpPr/>
            <p:nvPr/>
          </p:nvSpPr>
          <p:spPr>
            <a:xfrm>
              <a:off x="5092150" y="51599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7"/>
            <p:cNvSpPr/>
            <p:nvPr/>
          </p:nvSpPr>
          <p:spPr>
            <a:xfrm>
              <a:off x="39696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7"/>
            <p:cNvSpPr/>
            <p:nvPr/>
          </p:nvSpPr>
          <p:spPr>
            <a:xfrm>
              <a:off x="6212100" y="5174150"/>
              <a:ext cx="18375" cy="12525"/>
            </a:xfrm>
            <a:custGeom>
              <a:rect b="b" l="l" r="r" t="t"/>
              <a:pathLst>
                <a:path extrusionOk="0" h="501" w="735">
                  <a:moveTo>
                    <a:pt x="735" y="67"/>
                  </a:moveTo>
                  <a:cubicBezTo>
                    <a:pt x="268" y="0"/>
                    <a:pt x="134" y="234"/>
                    <a:pt x="1" y="501"/>
                  </a:cubicBezTo>
                  <a:lnTo>
                    <a:pt x="735" y="5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7"/>
            <p:cNvSpPr/>
            <p:nvPr/>
          </p:nvSpPr>
          <p:spPr>
            <a:xfrm>
              <a:off x="6379725" y="5184975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7"/>
            <p:cNvSpPr/>
            <p:nvPr/>
          </p:nvSpPr>
          <p:spPr>
            <a:xfrm>
              <a:off x="6379725" y="5169975"/>
              <a:ext cx="1700" cy="15025"/>
            </a:xfrm>
            <a:custGeom>
              <a:rect b="b" l="l" r="r" t="t"/>
              <a:pathLst>
                <a:path extrusionOk="0" h="601" w="68">
                  <a:moveTo>
                    <a:pt x="34" y="367"/>
                  </a:moveTo>
                  <a:cubicBezTo>
                    <a:pt x="34" y="468"/>
                    <a:pt x="1" y="534"/>
                    <a:pt x="1" y="601"/>
                  </a:cubicBezTo>
                  <a:cubicBezTo>
                    <a:pt x="34" y="434"/>
                    <a:pt x="67" y="1"/>
                    <a:pt x="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7"/>
            <p:cNvSpPr/>
            <p:nvPr/>
          </p:nvSpPr>
          <p:spPr>
            <a:xfrm>
              <a:off x="6330525" y="5174150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367" y="367"/>
                  </a:moveTo>
                  <a:cubicBezTo>
                    <a:pt x="1" y="834"/>
                    <a:pt x="868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7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7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fill="none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7"/>
            <p:cNvSpPr/>
            <p:nvPr/>
          </p:nvSpPr>
          <p:spPr>
            <a:xfrm>
              <a:off x="6032825" y="51758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7"/>
            <p:cNvSpPr/>
            <p:nvPr/>
          </p:nvSpPr>
          <p:spPr>
            <a:xfrm>
              <a:off x="2475275" y="5186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7"/>
            <p:cNvSpPr/>
            <p:nvPr/>
          </p:nvSpPr>
          <p:spPr>
            <a:xfrm>
              <a:off x="6334700" y="5197500"/>
              <a:ext cx="16700" cy="20025"/>
            </a:xfrm>
            <a:custGeom>
              <a:rect b="b" l="l" r="r" t="t"/>
              <a:pathLst>
                <a:path extrusionOk="0" h="801" w="668">
                  <a:moveTo>
                    <a:pt x="200" y="0"/>
                  </a:moveTo>
                  <a:cubicBezTo>
                    <a:pt x="67" y="234"/>
                    <a:pt x="0" y="501"/>
                    <a:pt x="67" y="734"/>
                  </a:cubicBezTo>
                  <a:cubicBezTo>
                    <a:pt x="501" y="801"/>
                    <a:pt x="667" y="34"/>
                    <a:pt x="20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7"/>
            <p:cNvSpPr/>
            <p:nvPr/>
          </p:nvSpPr>
          <p:spPr>
            <a:xfrm>
              <a:off x="6228775" y="51958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368" y="368"/>
                  </a:moveTo>
                  <a:cubicBezTo>
                    <a:pt x="1" y="868"/>
                    <a:pt x="835" y="1"/>
                    <a:pt x="3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7"/>
            <p:cNvSpPr/>
            <p:nvPr/>
          </p:nvSpPr>
          <p:spPr>
            <a:xfrm>
              <a:off x="6354700" y="51975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7"/>
            <p:cNvSpPr/>
            <p:nvPr/>
          </p:nvSpPr>
          <p:spPr>
            <a:xfrm>
              <a:off x="6307175" y="52083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301" y="1"/>
                  </a:moveTo>
                  <a:cubicBezTo>
                    <a:pt x="301" y="201"/>
                    <a:pt x="34" y="134"/>
                    <a:pt x="1" y="301"/>
                  </a:cubicBezTo>
                  <a:cubicBezTo>
                    <a:pt x="301" y="468"/>
                    <a:pt x="701" y="68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7"/>
            <p:cNvSpPr/>
            <p:nvPr/>
          </p:nvSpPr>
          <p:spPr>
            <a:xfrm>
              <a:off x="5688400" y="5207500"/>
              <a:ext cx="24200" cy="31725"/>
            </a:xfrm>
            <a:custGeom>
              <a:rect b="b" l="l" r="r" t="t"/>
              <a:pathLst>
                <a:path extrusionOk="0" h="1269" w="968">
                  <a:moveTo>
                    <a:pt x="0" y="501"/>
                  </a:moveTo>
                  <a:cubicBezTo>
                    <a:pt x="201" y="835"/>
                    <a:pt x="968" y="1268"/>
                    <a:pt x="901" y="334"/>
                  </a:cubicBezTo>
                  <a:cubicBezTo>
                    <a:pt x="568" y="267"/>
                    <a:pt x="101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7"/>
            <p:cNvSpPr/>
            <p:nvPr/>
          </p:nvSpPr>
          <p:spPr>
            <a:xfrm>
              <a:off x="5795150" y="52116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34" y="34"/>
                  </a:moveTo>
                  <a:cubicBezTo>
                    <a:pt x="0" y="634"/>
                    <a:pt x="467" y="668"/>
                    <a:pt x="1001" y="601"/>
                  </a:cubicBezTo>
                  <a:cubicBezTo>
                    <a:pt x="1134" y="0"/>
                    <a:pt x="367" y="30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7"/>
            <p:cNvSpPr/>
            <p:nvPr/>
          </p:nvSpPr>
          <p:spPr>
            <a:xfrm>
              <a:off x="6360550" y="5208325"/>
              <a:ext cx="23375" cy="15050"/>
            </a:xfrm>
            <a:custGeom>
              <a:rect b="b" l="l" r="r" t="t"/>
              <a:pathLst>
                <a:path extrusionOk="0" h="602" w="935">
                  <a:moveTo>
                    <a:pt x="934" y="168"/>
                  </a:moveTo>
                  <a:cubicBezTo>
                    <a:pt x="0" y="1"/>
                    <a:pt x="601" y="601"/>
                    <a:pt x="9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7"/>
            <p:cNvSpPr/>
            <p:nvPr/>
          </p:nvSpPr>
          <p:spPr>
            <a:xfrm>
              <a:off x="6112875" y="52066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0" y="534"/>
                  </a:moveTo>
                  <a:cubicBezTo>
                    <a:pt x="467" y="1001"/>
                    <a:pt x="267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7"/>
            <p:cNvSpPr/>
            <p:nvPr/>
          </p:nvSpPr>
          <p:spPr>
            <a:xfrm>
              <a:off x="6325525" y="52050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601"/>
                  </a:moveTo>
                  <a:cubicBezTo>
                    <a:pt x="201" y="1068"/>
                    <a:pt x="367" y="1"/>
                    <a:pt x="0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7"/>
            <p:cNvSpPr/>
            <p:nvPr/>
          </p:nvSpPr>
          <p:spPr>
            <a:xfrm>
              <a:off x="6362225" y="5218350"/>
              <a:ext cx="29200" cy="12525"/>
            </a:xfrm>
            <a:custGeom>
              <a:rect b="b" l="l" r="r" t="t"/>
              <a:pathLst>
                <a:path extrusionOk="0" h="501" w="1168">
                  <a:moveTo>
                    <a:pt x="134" y="67"/>
                  </a:moveTo>
                  <a:cubicBezTo>
                    <a:pt x="134" y="200"/>
                    <a:pt x="100" y="367"/>
                    <a:pt x="0" y="501"/>
                  </a:cubicBezTo>
                  <a:cubicBezTo>
                    <a:pt x="534" y="434"/>
                    <a:pt x="701" y="267"/>
                    <a:pt x="1168" y="501"/>
                  </a:cubicBezTo>
                  <a:cubicBezTo>
                    <a:pt x="1168" y="0"/>
                    <a:pt x="500" y="167"/>
                    <a:pt x="1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7"/>
            <p:cNvSpPr/>
            <p:nvPr/>
          </p:nvSpPr>
          <p:spPr>
            <a:xfrm>
              <a:off x="5505775" y="5225850"/>
              <a:ext cx="15025" cy="16700"/>
            </a:xfrm>
            <a:custGeom>
              <a:rect b="b" l="l" r="r" t="t"/>
              <a:pathLst>
                <a:path extrusionOk="0" h="668" w="601">
                  <a:moveTo>
                    <a:pt x="0" y="201"/>
                  </a:moveTo>
                  <a:cubicBezTo>
                    <a:pt x="234" y="267"/>
                    <a:pt x="134" y="668"/>
                    <a:pt x="601" y="501"/>
                  </a:cubicBezTo>
                  <a:lnTo>
                    <a:pt x="601" y="34"/>
                  </a:lnTo>
                  <a:cubicBezTo>
                    <a:pt x="367" y="67"/>
                    <a:pt x="34" y="0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7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7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fill="none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7"/>
            <p:cNvSpPr/>
            <p:nvPr/>
          </p:nvSpPr>
          <p:spPr>
            <a:xfrm>
              <a:off x="6205425" y="5228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7"/>
            <p:cNvSpPr/>
            <p:nvPr/>
          </p:nvSpPr>
          <p:spPr>
            <a:xfrm>
              <a:off x="6204600" y="52283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34"/>
                  </a:moveTo>
                  <a:lnTo>
                    <a:pt x="1" y="1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7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7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fill="none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7"/>
            <p:cNvSpPr/>
            <p:nvPr/>
          </p:nvSpPr>
          <p:spPr>
            <a:xfrm>
              <a:off x="26704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7"/>
            <p:cNvSpPr/>
            <p:nvPr/>
          </p:nvSpPr>
          <p:spPr>
            <a:xfrm>
              <a:off x="6256300" y="52350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7"/>
                  </a:moveTo>
                  <a:cubicBezTo>
                    <a:pt x="201" y="1034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7"/>
            <p:cNvSpPr/>
            <p:nvPr/>
          </p:nvSpPr>
          <p:spPr>
            <a:xfrm>
              <a:off x="6398075" y="52450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167" y="167"/>
                  </a:moveTo>
                  <a:lnTo>
                    <a:pt x="167" y="1"/>
                  </a:lnTo>
                  <a:cubicBezTo>
                    <a:pt x="0" y="34"/>
                    <a:pt x="101" y="167"/>
                    <a:pt x="1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7"/>
            <p:cNvSpPr/>
            <p:nvPr/>
          </p:nvSpPr>
          <p:spPr>
            <a:xfrm>
              <a:off x="4013025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7"/>
            <p:cNvSpPr/>
            <p:nvPr/>
          </p:nvSpPr>
          <p:spPr>
            <a:xfrm>
              <a:off x="6178750" y="5255875"/>
              <a:ext cx="11700" cy="18375"/>
            </a:xfrm>
            <a:custGeom>
              <a:rect b="b" l="l" r="r" t="t"/>
              <a:pathLst>
                <a:path extrusionOk="0" h="735" w="468">
                  <a:moveTo>
                    <a:pt x="1" y="167"/>
                  </a:moveTo>
                  <a:cubicBezTo>
                    <a:pt x="1" y="401"/>
                    <a:pt x="101" y="634"/>
                    <a:pt x="301" y="734"/>
                  </a:cubicBezTo>
                  <a:cubicBezTo>
                    <a:pt x="267" y="501"/>
                    <a:pt x="468" y="0"/>
                    <a:pt x="1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7"/>
            <p:cNvSpPr/>
            <p:nvPr/>
          </p:nvSpPr>
          <p:spPr>
            <a:xfrm>
              <a:off x="6296325" y="5261700"/>
              <a:ext cx="18375" cy="13375"/>
            </a:xfrm>
            <a:custGeom>
              <a:rect b="b" l="l" r="r" t="t"/>
              <a:pathLst>
                <a:path extrusionOk="0" h="535" w="735">
                  <a:moveTo>
                    <a:pt x="735" y="234"/>
                  </a:moveTo>
                  <a:cubicBezTo>
                    <a:pt x="535" y="34"/>
                    <a:pt x="1" y="1"/>
                    <a:pt x="1" y="368"/>
                  </a:cubicBezTo>
                  <a:cubicBezTo>
                    <a:pt x="201" y="301"/>
                    <a:pt x="735" y="535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7"/>
            <p:cNvSpPr/>
            <p:nvPr/>
          </p:nvSpPr>
          <p:spPr>
            <a:xfrm>
              <a:off x="34801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7"/>
            <p:cNvSpPr/>
            <p:nvPr/>
          </p:nvSpPr>
          <p:spPr>
            <a:xfrm>
              <a:off x="6190425" y="5266700"/>
              <a:ext cx="19200" cy="15875"/>
            </a:xfrm>
            <a:custGeom>
              <a:rect b="b" l="l" r="r" t="t"/>
              <a:pathLst>
                <a:path extrusionOk="0" h="635" w="768">
                  <a:moveTo>
                    <a:pt x="1" y="468"/>
                  </a:moveTo>
                  <a:cubicBezTo>
                    <a:pt x="768" y="635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7"/>
            <p:cNvSpPr/>
            <p:nvPr/>
          </p:nvSpPr>
          <p:spPr>
            <a:xfrm>
              <a:off x="6296325" y="52642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8"/>
                  </a:moveTo>
                  <a:cubicBezTo>
                    <a:pt x="201" y="1035"/>
                    <a:pt x="368" y="1"/>
                    <a:pt x="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7"/>
            <p:cNvSpPr/>
            <p:nvPr/>
          </p:nvSpPr>
          <p:spPr>
            <a:xfrm>
              <a:off x="6390575" y="5271725"/>
              <a:ext cx="11700" cy="10025"/>
            </a:xfrm>
            <a:custGeom>
              <a:rect b="b" l="l" r="r" t="t"/>
              <a:pathLst>
                <a:path extrusionOk="0" h="401" w="468">
                  <a:moveTo>
                    <a:pt x="467" y="400"/>
                  </a:moveTo>
                  <a:lnTo>
                    <a:pt x="467" y="100"/>
                  </a:lnTo>
                  <a:cubicBezTo>
                    <a:pt x="0" y="0"/>
                    <a:pt x="234" y="400"/>
                    <a:pt x="467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7"/>
            <p:cNvSpPr/>
            <p:nvPr/>
          </p:nvSpPr>
          <p:spPr>
            <a:xfrm>
              <a:off x="6121200" y="5270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7"/>
            <p:cNvSpPr/>
            <p:nvPr/>
          </p:nvSpPr>
          <p:spPr>
            <a:xfrm>
              <a:off x="3696150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7"/>
            <p:cNvSpPr/>
            <p:nvPr/>
          </p:nvSpPr>
          <p:spPr>
            <a:xfrm>
              <a:off x="6219625" y="527422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0" y="601"/>
                    <a:pt x="33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7"/>
            <p:cNvSpPr/>
            <p:nvPr/>
          </p:nvSpPr>
          <p:spPr>
            <a:xfrm>
              <a:off x="4864475" y="5300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7"/>
            <p:cNvSpPr/>
            <p:nvPr/>
          </p:nvSpPr>
          <p:spPr>
            <a:xfrm>
              <a:off x="5409025" y="5290900"/>
              <a:ext cx="96775" cy="98425"/>
            </a:xfrm>
            <a:custGeom>
              <a:rect b="b" l="l" r="r" t="t"/>
              <a:pathLst>
                <a:path extrusionOk="0" h="3937" w="3871">
                  <a:moveTo>
                    <a:pt x="3570" y="234"/>
                  </a:moveTo>
                  <a:cubicBezTo>
                    <a:pt x="1" y="0"/>
                    <a:pt x="3270" y="3937"/>
                    <a:pt x="3870" y="1401"/>
                  </a:cubicBezTo>
                  <a:cubicBezTo>
                    <a:pt x="3637" y="1535"/>
                    <a:pt x="3870" y="634"/>
                    <a:pt x="357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7"/>
            <p:cNvSpPr/>
            <p:nvPr/>
          </p:nvSpPr>
          <p:spPr>
            <a:xfrm>
              <a:off x="6285500" y="5296725"/>
              <a:ext cx="6700" cy="7550"/>
            </a:xfrm>
            <a:custGeom>
              <a:rect b="b" l="l" r="r" t="t"/>
              <a:pathLst>
                <a:path extrusionOk="0" h="302" w="268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7"/>
            <p:cNvSpPr/>
            <p:nvPr/>
          </p:nvSpPr>
          <p:spPr>
            <a:xfrm>
              <a:off x="6072850" y="529422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1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7"/>
            <p:cNvSpPr/>
            <p:nvPr/>
          </p:nvSpPr>
          <p:spPr>
            <a:xfrm>
              <a:off x="5117150" y="5299225"/>
              <a:ext cx="54250" cy="89275"/>
            </a:xfrm>
            <a:custGeom>
              <a:rect b="b" l="l" r="r" t="t"/>
              <a:pathLst>
                <a:path extrusionOk="0" h="3571" w="2170">
                  <a:moveTo>
                    <a:pt x="1" y="201"/>
                  </a:moveTo>
                  <a:cubicBezTo>
                    <a:pt x="34" y="1035"/>
                    <a:pt x="901" y="234"/>
                    <a:pt x="868" y="1235"/>
                  </a:cubicBezTo>
                  <a:cubicBezTo>
                    <a:pt x="368" y="1235"/>
                    <a:pt x="868" y="1502"/>
                    <a:pt x="434" y="1669"/>
                  </a:cubicBezTo>
                  <a:cubicBezTo>
                    <a:pt x="1502" y="1402"/>
                    <a:pt x="168" y="3503"/>
                    <a:pt x="1168" y="3570"/>
                  </a:cubicBezTo>
                  <a:cubicBezTo>
                    <a:pt x="1969" y="2469"/>
                    <a:pt x="2169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7"/>
            <p:cNvSpPr/>
            <p:nvPr/>
          </p:nvSpPr>
          <p:spPr>
            <a:xfrm>
              <a:off x="32508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7"/>
            <p:cNvSpPr/>
            <p:nvPr/>
          </p:nvSpPr>
          <p:spPr>
            <a:xfrm>
              <a:off x="3082375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7"/>
            <p:cNvSpPr/>
            <p:nvPr/>
          </p:nvSpPr>
          <p:spPr>
            <a:xfrm>
              <a:off x="6111200" y="5318425"/>
              <a:ext cx="13375" cy="11700"/>
            </a:xfrm>
            <a:custGeom>
              <a:rect b="b" l="l" r="r" t="t"/>
              <a:pathLst>
                <a:path extrusionOk="0" h="468" w="535">
                  <a:moveTo>
                    <a:pt x="234" y="0"/>
                  </a:moveTo>
                  <a:cubicBezTo>
                    <a:pt x="1" y="234"/>
                    <a:pt x="101" y="467"/>
                    <a:pt x="534" y="434"/>
                  </a:cubicBezTo>
                  <a:cubicBezTo>
                    <a:pt x="534" y="234"/>
                    <a:pt x="401" y="67"/>
                    <a:pt x="2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7"/>
            <p:cNvSpPr/>
            <p:nvPr/>
          </p:nvSpPr>
          <p:spPr>
            <a:xfrm>
              <a:off x="5589150" y="5321750"/>
              <a:ext cx="19225" cy="19200"/>
            </a:xfrm>
            <a:custGeom>
              <a:rect b="b" l="l" r="r" t="t"/>
              <a:pathLst>
                <a:path extrusionOk="0" h="768" w="769">
                  <a:moveTo>
                    <a:pt x="768" y="734"/>
                  </a:moveTo>
                  <a:lnTo>
                    <a:pt x="768" y="1"/>
                  </a:lnTo>
                  <a:lnTo>
                    <a:pt x="34" y="1"/>
                  </a:lnTo>
                  <a:cubicBezTo>
                    <a:pt x="1" y="534"/>
                    <a:pt x="234" y="768"/>
                    <a:pt x="7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7"/>
            <p:cNvSpPr/>
            <p:nvPr/>
          </p:nvSpPr>
          <p:spPr>
            <a:xfrm>
              <a:off x="6105375" y="532925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1034" y="301"/>
                  </a:moveTo>
                  <a:cubicBezTo>
                    <a:pt x="834" y="67"/>
                    <a:pt x="200" y="268"/>
                    <a:pt x="0" y="1"/>
                  </a:cubicBezTo>
                  <a:cubicBezTo>
                    <a:pt x="100" y="368"/>
                    <a:pt x="901" y="835"/>
                    <a:pt x="10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7"/>
            <p:cNvSpPr/>
            <p:nvPr/>
          </p:nvSpPr>
          <p:spPr>
            <a:xfrm>
              <a:off x="6296325" y="5325925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7"/>
            <p:cNvSpPr/>
            <p:nvPr/>
          </p:nvSpPr>
          <p:spPr>
            <a:xfrm>
              <a:off x="6310500" y="53259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7"/>
            <p:cNvSpPr/>
            <p:nvPr/>
          </p:nvSpPr>
          <p:spPr>
            <a:xfrm>
              <a:off x="5205550" y="5344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7"/>
            <p:cNvSpPr/>
            <p:nvPr/>
          </p:nvSpPr>
          <p:spPr>
            <a:xfrm>
              <a:off x="292475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7"/>
            <p:cNvSpPr/>
            <p:nvPr/>
          </p:nvSpPr>
          <p:spPr>
            <a:xfrm>
              <a:off x="6051150" y="53401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67"/>
                  </a:moveTo>
                  <a:cubicBezTo>
                    <a:pt x="768" y="601"/>
                    <a:pt x="168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7"/>
            <p:cNvSpPr/>
            <p:nvPr/>
          </p:nvSpPr>
          <p:spPr>
            <a:xfrm>
              <a:off x="5087975" y="5344275"/>
              <a:ext cx="39225" cy="40050"/>
            </a:xfrm>
            <a:custGeom>
              <a:rect b="b" l="l" r="r" t="t"/>
              <a:pathLst>
                <a:path extrusionOk="0" h="1602" w="1569">
                  <a:moveTo>
                    <a:pt x="1468" y="734"/>
                  </a:moveTo>
                  <a:cubicBezTo>
                    <a:pt x="868" y="501"/>
                    <a:pt x="200" y="0"/>
                    <a:pt x="0" y="867"/>
                  </a:cubicBezTo>
                  <a:cubicBezTo>
                    <a:pt x="534" y="1068"/>
                    <a:pt x="834" y="1501"/>
                    <a:pt x="1468" y="1601"/>
                  </a:cubicBezTo>
                  <a:cubicBezTo>
                    <a:pt x="1568" y="1101"/>
                    <a:pt x="1168" y="1001"/>
                    <a:pt x="14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7"/>
            <p:cNvSpPr/>
            <p:nvPr/>
          </p:nvSpPr>
          <p:spPr>
            <a:xfrm>
              <a:off x="6003625" y="53442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7"/>
            <p:cNvSpPr/>
            <p:nvPr/>
          </p:nvSpPr>
          <p:spPr>
            <a:xfrm>
              <a:off x="29139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7"/>
            <p:cNvSpPr/>
            <p:nvPr/>
          </p:nvSpPr>
          <p:spPr>
            <a:xfrm>
              <a:off x="34818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7"/>
            <p:cNvSpPr/>
            <p:nvPr/>
          </p:nvSpPr>
          <p:spPr>
            <a:xfrm>
              <a:off x="6200425" y="5358450"/>
              <a:ext cx="20050" cy="20875"/>
            </a:xfrm>
            <a:custGeom>
              <a:rect b="b" l="l" r="r" t="t"/>
              <a:pathLst>
                <a:path extrusionOk="0" h="835" w="802">
                  <a:moveTo>
                    <a:pt x="168" y="0"/>
                  </a:moveTo>
                  <a:cubicBezTo>
                    <a:pt x="1" y="834"/>
                    <a:pt x="801" y="67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7"/>
            <p:cNvSpPr/>
            <p:nvPr/>
          </p:nvSpPr>
          <p:spPr>
            <a:xfrm>
              <a:off x="6303850" y="5351775"/>
              <a:ext cx="8350" cy="26700"/>
            </a:xfrm>
            <a:custGeom>
              <a:rect b="b" l="l" r="r" t="t"/>
              <a:pathLst>
                <a:path extrusionOk="0" h="1068" w="334">
                  <a:moveTo>
                    <a:pt x="0" y="567"/>
                  </a:moveTo>
                  <a:cubicBezTo>
                    <a:pt x="200" y="1068"/>
                    <a:pt x="3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7"/>
            <p:cNvSpPr/>
            <p:nvPr/>
          </p:nvSpPr>
          <p:spPr>
            <a:xfrm>
              <a:off x="5505775" y="53626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7"/>
            <p:cNvSpPr/>
            <p:nvPr/>
          </p:nvSpPr>
          <p:spPr>
            <a:xfrm>
              <a:off x="6029475" y="53734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1"/>
                  </a:moveTo>
                  <a:cubicBezTo>
                    <a:pt x="1" y="868"/>
                    <a:pt x="801" y="10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7"/>
            <p:cNvSpPr/>
            <p:nvPr/>
          </p:nvSpPr>
          <p:spPr>
            <a:xfrm>
              <a:off x="6055325" y="53626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0"/>
                  </a:moveTo>
                  <a:cubicBezTo>
                    <a:pt x="201" y="0"/>
                    <a:pt x="1" y="1468"/>
                    <a:pt x="134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7"/>
            <p:cNvSpPr/>
            <p:nvPr/>
          </p:nvSpPr>
          <p:spPr>
            <a:xfrm>
              <a:off x="6021150" y="53843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33" y="0"/>
                  </a:moveTo>
                  <a:cubicBezTo>
                    <a:pt x="0" y="367"/>
                    <a:pt x="334" y="367"/>
                    <a:pt x="467" y="601"/>
                  </a:cubicBezTo>
                  <a:cubicBezTo>
                    <a:pt x="600" y="134"/>
                    <a:pt x="234" y="134"/>
                    <a:pt x="33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7"/>
            <p:cNvSpPr/>
            <p:nvPr/>
          </p:nvSpPr>
          <p:spPr>
            <a:xfrm>
              <a:off x="6031150" y="5383475"/>
              <a:ext cx="23375" cy="15850"/>
            </a:xfrm>
            <a:custGeom>
              <a:rect b="b" l="l" r="r" t="t"/>
              <a:pathLst>
                <a:path extrusionOk="0" h="634" w="935">
                  <a:moveTo>
                    <a:pt x="934" y="167"/>
                  </a:moveTo>
                  <a:cubicBezTo>
                    <a:pt x="0" y="0"/>
                    <a:pt x="601" y="634"/>
                    <a:pt x="9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7"/>
            <p:cNvSpPr/>
            <p:nvPr/>
          </p:nvSpPr>
          <p:spPr>
            <a:xfrm>
              <a:off x="5243925" y="5390975"/>
              <a:ext cx="20025" cy="19200"/>
            </a:xfrm>
            <a:custGeom>
              <a:rect b="b" l="l" r="r" t="t"/>
              <a:pathLst>
                <a:path extrusionOk="0" h="768" w="801">
                  <a:moveTo>
                    <a:pt x="801" y="334"/>
                  </a:moveTo>
                  <a:cubicBezTo>
                    <a:pt x="534" y="267"/>
                    <a:pt x="434" y="0"/>
                    <a:pt x="67" y="34"/>
                  </a:cubicBezTo>
                  <a:cubicBezTo>
                    <a:pt x="0" y="601"/>
                    <a:pt x="567" y="7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7"/>
            <p:cNvSpPr/>
            <p:nvPr/>
          </p:nvSpPr>
          <p:spPr>
            <a:xfrm>
              <a:off x="6069500" y="53918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434"/>
                  </a:moveTo>
                  <a:cubicBezTo>
                    <a:pt x="201" y="634"/>
                    <a:pt x="434" y="534"/>
                    <a:pt x="568" y="301"/>
                  </a:cubicBezTo>
                  <a:cubicBezTo>
                    <a:pt x="201" y="301"/>
                    <a:pt x="10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7"/>
            <p:cNvSpPr/>
            <p:nvPr/>
          </p:nvSpPr>
          <p:spPr>
            <a:xfrm>
              <a:off x="6102025" y="5399300"/>
              <a:ext cx="10875" cy="15875"/>
            </a:xfrm>
            <a:custGeom>
              <a:rect b="b" l="l" r="r" t="t"/>
              <a:pathLst>
                <a:path extrusionOk="0" h="635" w="435">
                  <a:moveTo>
                    <a:pt x="1" y="1"/>
                  </a:moveTo>
                  <a:lnTo>
                    <a:pt x="1" y="568"/>
                  </a:lnTo>
                  <a:cubicBezTo>
                    <a:pt x="401" y="635"/>
                    <a:pt x="368" y="2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7"/>
            <p:cNvSpPr/>
            <p:nvPr/>
          </p:nvSpPr>
          <p:spPr>
            <a:xfrm>
              <a:off x="5037100" y="5405975"/>
              <a:ext cx="33375" cy="44225"/>
            </a:xfrm>
            <a:custGeom>
              <a:rect b="b" l="l" r="r" t="t"/>
              <a:pathLst>
                <a:path extrusionOk="0" h="1769" w="1335">
                  <a:moveTo>
                    <a:pt x="1" y="1769"/>
                  </a:moveTo>
                  <a:lnTo>
                    <a:pt x="734" y="1769"/>
                  </a:lnTo>
                  <a:cubicBezTo>
                    <a:pt x="1035" y="1302"/>
                    <a:pt x="1335" y="568"/>
                    <a:pt x="868" y="1"/>
                  </a:cubicBezTo>
                  <a:cubicBezTo>
                    <a:pt x="768" y="801"/>
                    <a:pt x="167" y="1068"/>
                    <a:pt x="1" y="17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7"/>
            <p:cNvSpPr/>
            <p:nvPr/>
          </p:nvSpPr>
          <p:spPr>
            <a:xfrm>
              <a:off x="5538300" y="5413475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167" y="1"/>
                  </a:moveTo>
                  <a:cubicBezTo>
                    <a:pt x="0" y="401"/>
                    <a:pt x="200" y="835"/>
                    <a:pt x="601" y="1035"/>
                  </a:cubicBezTo>
                  <a:cubicBezTo>
                    <a:pt x="1034" y="668"/>
                    <a:pt x="434" y="134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7"/>
            <p:cNvSpPr/>
            <p:nvPr/>
          </p:nvSpPr>
          <p:spPr>
            <a:xfrm>
              <a:off x="6069500" y="54159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201"/>
                  </a:moveTo>
                  <a:cubicBezTo>
                    <a:pt x="234" y="201"/>
                    <a:pt x="67" y="601"/>
                    <a:pt x="268" y="635"/>
                  </a:cubicBezTo>
                  <a:cubicBezTo>
                    <a:pt x="168" y="234"/>
                    <a:pt x="568" y="335"/>
                    <a:pt x="568" y="68"/>
                  </a:cubicBezTo>
                  <a:cubicBezTo>
                    <a:pt x="368" y="68"/>
                    <a:pt x="34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7"/>
            <p:cNvSpPr/>
            <p:nvPr/>
          </p:nvSpPr>
          <p:spPr>
            <a:xfrm>
              <a:off x="4882825" y="5421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7"/>
            <p:cNvSpPr/>
            <p:nvPr/>
          </p:nvSpPr>
          <p:spPr>
            <a:xfrm>
              <a:off x="5718425" y="5408475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01" y="935"/>
                  </a:moveTo>
                  <a:cubicBezTo>
                    <a:pt x="1101" y="1"/>
                    <a:pt x="0" y="1068"/>
                    <a:pt x="1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7"/>
            <p:cNvSpPr/>
            <p:nvPr/>
          </p:nvSpPr>
          <p:spPr>
            <a:xfrm>
              <a:off x="6014475" y="54134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7"/>
            <p:cNvSpPr/>
            <p:nvPr/>
          </p:nvSpPr>
          <p:spPr>
            <a:xfrm>
              <a:off x="6098700" y="5415975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0" y="201"/>
                  </a:moveTo>
                  <a:lnTo>
                    <a:pt x="0" y="635"/>
                  </a:lnTo>
                  <a:cubicBezTo>
                    <a:pt x="401" y="868"/>
                    <a:pt x="401" y="1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7"/>
            <p:cNvSpPr/>
            <p:nvPr/>
          </p:nvSpPr>
          <p:spPr>
            <a:xfrm>
              <a:off x="6047000" y="5424325"/>
              <a:ext cx="19200" cy="21700"/>
            </a:xfrm>
            <a:custGeom>
              <a:rect b="b" l="l" r="r" t="t"/>
              <a:pathLst>
                <a:path extrusionOk="0" h="868" w="768">
                  <a:moveTo>
                    <a:pt x="467" y="1"/>
                  </a:moveTo>
                  <a:cubicBezTo>
                    <a:pt x="500" y="334"/>
                    <a:pt x="33" y="167"/>
                    <a:pt x="0" y="468"/>
                  </a:cubicBezTo>
                  <a:cubicBezTo>
                    <a:pt x="300" y="468"/>
                    <a:pt x="200" y="868"/>
                    <a:pt x="601" y="734"/>
                  </a:cubicBezTo>
                  <a:cubicBezTo>
                    <a:pt x="500" y="534"/>
                    <a:pt x="767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7"/>
            <p:cNvSpPr/>
            <p:nvPr/>
          </p:nvSpPr>
          <p:spPr>
            <a:xfrm>
              <a:off x="5422375" y="5425150"/>
              <a:ext cx="17550" cy="22550"/>
            </a:xfrm>
            <a:custGeom>
              <a:rect b="b" l="l" r="r" t="t"/>
              <a:pathLst>
                <a:path extrusionOk="0" h="902" w="702">
                  <a:moveTo>
                    <a:pt x="701" y="435"/>
                  </a:moveTo>
                  <a:cubicBezTo>
                    <a:pt x="1" y="1"/>
                    <a:pt x="334" y="902"/>
                    <a:pt x="70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7"/>
            <p:cNvSpPr/>
            <p:nvPr/>
          </p:nvSpPr>
          <p:spPr>
            <a:xfrm>
              <a:off x="4688525" y="5427650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501"/>
                  </a:moveTo>
                  <a:cubicBezTo>
                    <a:pt x="367" y="10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7"/>
            <p:cNvSpPr/>
            <p:nvPr/>
          </p:nvSpPr>
          <p:spPr>
            <a:xfrm>
              <a:off x="6128725" y="54343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68"/>
                  </a:moveTo>
                  <a:cubicBezTo>
                    <a:pt x="0" y="334"/>
                    <a:pt x="267" y="234"/>
                    <a:pt x="267" y="635"/>
                  </a:cubicBezTo>
                  <a:lnTo>
                    <a:pt x="701" y="635"/>
                  </a:lnTo>
                  <a:cubicBezTo>
                    <a:pt x="634" y="368"/>
                    <a:pt x="634" y="1"/>
                    <a:pt x="2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7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7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fill="none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7"/>
            <p:cNvSpPr/>
            <p:nvPr/>
          </p:nvSpPr>
          <p:spPr>
            <a:xfrm>
              <a:off x="6113700" y="5440175"/>
              <a:ext cx="11700" cy="10850"/>
            </a:xfrm>
            <a:custGeom>
              <a:rect b="b" l="l" r="r" t="t"/>
              <a:pathLst>
                <a:path extrusionOk="0" h="434" w="468">
                  <a:moveTo>
                    <a:pt x="301" y="0"/>
                  </a:moveTo>
                  <a:cubicBezTo>
                    <a:pt x="234" y="167"/>
                    <a:pt x="34" y="200"/>
                    <a:pt x="1" y="434"/>
                  </a:cubicBezTo>
                  <a:lnTo>
                    <a:pt x="434" y="434"/>
                  </a:lnTo>
                  <a:cubicBezTo>
                    <a:pt x="434" y="2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7"/>
            <p:cNvSpPr/>
            <p:nvPr/>
          </p:nvSpPr>
          <p:spPr>
            <a:xfrm>
              <a:off x="6373050" y="5180825"/>
              <a:ext cx="29225" cy="27525"/>
            </a:xfrm>
            <a:custGeom>
              <a:rect b="b" l="l" r="r" t="t"/>
              <a:pathLst>
                <a:path extrusionOk="0" h="1101" w="1169">
                  <a:moveTo>
                    <a:pt x="1" y="667"/>
                  </a:moveTo>
                  <a:cubicBezTo>
                    <a:pt x="368" y="834"/>
                    <a:pt x="768" y="1001"/>
                    <a:pt x="1168" y="1101"/>
                  </a:cubicBezTo>
                  <a:lnTo>
                    <a:pt x="1168" y="834"/>
                  </a:lnTo>
                  <a:cubicBezTo>
                    <a:pt x="568" y="801"/>
                    <a:pt x="168" y="0"/>
                    <a:pt x="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7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7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fill="none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7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7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fill="none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7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7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fill="none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7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7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7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7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7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7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7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7"/>
            <p:cNvSpPr/>
            <p:nvPr/>
          </p:nvSpPr>
          <p:spPr>
            <a:xfrm>
              <a:off x="6311350" y="4950650"/>
              <a:ext cx="35875" cy="45050"/>
            </a:xfrm>
            <a:custGeom>
              <a:rect b="b" l="l" r="r" t="t"/>
              <a:pathLst>
                <a:path extrusionOk="0" h="1802" w="1435">
                  <a:moveTo>
                    <a:pt x="1435" y="968"/>
                  </a:moveTo>
                  <a:cubicBezTo>
                    <a:pt x="1301" y="1"/>
                    <a:pt x="667" y="868"/>
                    <a:pt x="434" y="368"/>
                  </a:cubicBezTo>
                  <a:cubicBezTo>
                    <a:pt x="467" y="634"/>
                    <a:pt x="0" y="1101"/>
                    <a:pt x="434" y="1235"/>
                  </a:cubicBezTo>
                  <a:cubicBezTo>
                    <a:pt x="501" y="568"/>
                    <a:pt x="1268" y="1802"/>
                    <a:pt x="868" y="668"/>
                  </a:cubicBezTo>
                  <a:lnTo>
                    <a:pt x="1134" y="668"/>
                  </a:lnTo>
                  <a:cubicBezTo>
                    <a:pt x="1134" y="835"/>
                    <a:pt x="1201" y="1001"/>
                    <a:pt x="1435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7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7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7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7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7"/>
            <p:cNvSpPr/>
            <p:nvPr/>
          </p:nvSpPr>
          <p:spPr>
            <a:xfrm>
              <a:off x="6356375" y="5065725"/>
              <a:ext cx="2525" cy="2525"/>
            </a:xfrm>
            <a:custGeom>
              <a:rect b="b" l="l" r="r" t="t"/>
              <a:pathLst>
                <a:path extrusionOk="0" h="101" w="101">
                  <a:moveTo>
                    <a:pt x="1" y="101"/>
                  </a:moveTo>
                  <a:lnTo>
                    <a:pt x="101" y="1"/>
                  </a:lnTo>
                  <a:lnTo>
                    <a:pt x="1" y="1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7"/>
            <p:cNvSpPr/>
            <p:nvPr/>
          </p:nvSpPr>
          <p:spPr>
            <a:xfrm>
              <a:off x="6350550" y="5070750"/>
              <a:ext cx="2525" cy="3350"/>
            </a:xfrm>
            <a:custGeom>
              <a:rect b="b" l="l" r="r" t="t"/>
              <a:pathLst>
                <a:path extrusionOk="0" h="134" w="101">
                  <a:moveTo>
                    <a:pt x="100" y="0"/>
                  </a:moveTo>
                  <a:lnTo>
                    <a:pt x="0" y="13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7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7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fill="none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7"/>
            <p:cNvSpPr/>
            <p:nvPr/>
          </p:nvSpPr>
          <p:spPr>
            <a:xfrm>
              <a:off x="6343875" y="5113275"/>
              <a:ext cx="21700" cy="41725"/>
            </a:xfrm>
            <a:custGeom>
              <a:rect b="b" l="l" r="r" t="t"/>
              <a:pathLst>
                <a:path extrusionOk="0" h="1669" w="868">
                  <a:moveTo>
                    <a:pt x="868" y="901"/>
                  </a:moveTo>
                  <a:cubicBezTo>
                    <a:pt x="100" y="834"/>
                    <a:pt x="667" y="401"/>
                    <a:pt x="734" y="0"/>
                  </a:cubicBezTo>
                  <a:cubicBezTo>
                    <a:pt x="467" y="167"/>
                    <a:pt x="234" y="367"/>
                    <a:pt x="0" y="601"/>
                  </a:cubicBezTo>
                  <a:cubicBezTo>
                    <a:pt x="434" y="567"/>
                    <a:pt x="534" y="1668"/>
                    <a:pt x="868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7"/>
            <p:cNvSpPr/>
            <p:nvPr/>
          </p:nvSpPr>
          <p:spPr>
            <a:xfrm>
              <a:off x="6341375" y="5146625"/>
              <a:ext cx="34200" cy="16700"/>
            </a:xfrm>
            <a:custGeom>
              <a:rect b="b" l="l" r="r" t="t"/>
              <a:pathLst>
                <a:path extrusionOk="0" h="668" w="1368">
                  <a:moveTo>
                    <a:pt x="968" y="434"/>
                  </a:moveTo>
                  <a:cubicBezTo>
                    <a:pt x="434" y="634"/>
                    <a:pt x="701" y="1"/>
                    <a:pt x="234" y="134"/>
                  </a:cubicBezTo>
                  <a:cubicBezTo>
                    <a:pt x="0" y="634"/>
                    <a:pt x="1368" y="668"/>
                    <a:pt x="9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7"/>
            <p:cNvSpPr/>
            <p:nvPr/>
          </p:nvSpPr>
          <p:spPr>
            <a:xfrm>
              <a:off x="6347200" y="5230850"/>
              <a:ext cx="47550" cy="18375"/>
            </a:xfrm>
            <a:custGeom>
              <a:rect b="b" l="l" r="r" t="t"/>
              <a:pathLst>
                <a:path extrusionOk="0" h="735" w="1902">
                  <a:moveTo>
                    <a:pt x="1902" y="434"/>
                  </a:moveTo>
                  <a:cubicBezTo>
                    <a:pt x="1335" y="1"/>
                    <a:pt x="768" y="434"/>
                    <a:pt x="1" y="568"/>
                  </a:cubicBezTo>
                  <a:cubicBezTo>
                    <a:pt x="668" y="734"/>
                    <a:pt x="1268" y="534"/>
                    <a:pt x="1902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7"/>
            <p:cNvSpPr/>
            <p:nvPr/>
          </p:nvSpPr>
          <p:spPr>
            <a:xfrm>
              <a:off x="6234625" y="5251700"/>
              <a:ext cx="57575" cy="45050"/>
            </a:xfrm>
            <a:custGeom>
              <a:rect b="b" l="l" r="r" t="t"/>
              <a:pathLst>
                <a:path extrusionOk="0" h="1802" w="2303">
                  <a:moveTo>
                    <a:pt x="134" y="1802"/>
                  </a:moveTo>
                  <a:cubicBezTo>
                    <a:pt x="768" y="1468"/>
                    <a:pt x="1502" y="468"/>
                    <a:pt x="2302" y="1201"/>
                  </a:cubicBezTo>
                  <a:cubicBezTo>
                    <a:pt x="1802" y="1"/>
                    <a:pt x="0" y="1268"/>
                    <a:pt x="134" y="18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7"/>
            <p:cNvSpPr/>
            <p:nvPr/>
          </p:nvSpPr>
          <p:spPr>
            <a:xfrm>
              <a:off x="6252975" y="5304250"/>
              <a:ext cx="5850" cy="5025"/>
            </a:xfrm>
            <a:custGeom>
              <a:rect b="b" l="l" r="r" t="t"/>
              <a:pathLst>
                <a:path extrusionOk="0" h="201" w="234">
                  <a:moveTo>
                    <a:pt x="0" y="0"/>
                  </a:moveTo>
                  <a:lnTo>
                    <a:pt x="234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7"/>
            <p:cNvSpPr/>
            <p:nvPr/>
          </p:nvSpPr>
          <p:spPr>
            <a:xfrm>
              <a:off x="6244625" y="5297575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301" y="267"/>
                  </a:moveTo>
                  <a:cubicBezTo>
                    <a:pt x="1" y="0"/>
                    <a:pt x="168" y="134"/>
                    <a:pt x="301" y="267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7"/>
            <p:cNvSpPr/>
            <p:nvPr/>
          </p:nvSpPr>
          <p:spPr>
            <a:xfrm>
              <a:off x="6256300" y="53000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7"/>
            <p:cNvSpPr/>
            <p:nvPr/>
          </p:nvSpPr>
          <p:spPr>
            <a:xfrm>
              <a:off x="6226275" y="5309250"/>
              <a:ext cx="23375" cy="35050"/>
            </a:xfrm>
            <a:custGeom>
              <a:rect b="b" l="l" r="r" t="t"/>
              <a:pathLst>
                <a:path extrusionOk="0" h="1402" w="935">
                  <a:moveTo>
                    <a:pt x="902" y="234"/>
                  </a:moveTo>
                  <a:cubicBezTo>
                    <a:pt x="601" y="0"/>
                    <a:pt x="201" y="67"/>
                    <a:pt x="1" y="367"/>
                  </a:cubicBezTo>
                  <a:cubicBezTo>
                    <a:pt x="801" y="400"/>
                    <a:pt x="234" y="1034"/>
                    <a:pt x="168" y="1401"/>
                  </a:cubicBezTo>
                  <a:cubicBezTo>
                    <a:pt x="935" y="968"/>
                    <a:pt x="468" y="1234"/>
                    <a:pt x="9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7"/>
            <p:cNvSpPr/>
            <p:nvPr/>
          </p:nvSpPr>
          <p:spPr>
            <a:xfrm>
              <a:off x="6047825" y="5312575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434" y="368"/>
                  </a:moveTo>
                  <a:cubicBezTo>
                    <a:pt x="0" y="835"/>
                    <a:pt x="868" y="1"/>
                    <a:pt x="434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7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7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fill="none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7"/>
            <p:cNvSpPr/>
            <p:nvPr/>
          </p:nvSpPr>
          <p:spPr>
            <a:xfrm>
              <a:off x="5926075" y="5346775"/>
              <a:ext cx="36700" cy="23375"/>
            </a:xfrm>
            <a:custGeom>
              <a:rect b="b" l="l" r="r" t="t"/>
              <a:pathLst>
                <a:path extrusionOk="0" h="935" w="1468">
                  <a:moveTo>
                    <a:pt x="0" y="634"/>
                  </a:moveTo>
                  <a:cubicBezTo>
                    <a:pt x="301" y="934"/>
                    <a:pt x="1001" y="300"/>
                    <a:pt x="1201" y="934"/>
                  </a:cubicBezTo>
                  <a:cubicBezTo>
                    <a:pt x="1201" y="734"/>
                    <a:pt x="1435" y="801"/>
                    <a:pt x="1468" y="634"/>
                  </a:cubicBezTo>
                  <a:cubicBezTo>
                    <a:pt x="801" y="601"/>
                    <a:pt x="501" y="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7"/>
            <p:cNvSpPr/>
            <p:nvPr/>
          </p:nvSpPr>
          <p:spPr>
            <a:xfrm>
              <a:off x="5977775" y="5361775"/>
              <a:ext cx="47550" cy="40900"/>
            </a:xfrm>
            <a:custGeom>
              <a:rect b="b" l="l" r="r" t="t"/>
              <a:pathLst>
                <a:path extrusionOk="0" h="1636" w="1902">
                  <a:moveTo>
                    <a:pt x="434" y="334"/>
                  </a:moveTo>
                  <a:cubicBezTo>
                    <a:pt x="634" y="368"/>
                    <a:pt x="101" y="935"/>
                    <a:pt x="0" y="1202"/>
                  </a:cubicBezTo>
                  <a:cubicBezTo>
                    <a:pt x="501" y="1235"/>
                    <a:pt x="701" y="1569"/>
                    <a:pt x="1168" y="1635"/>
                  </a:cubicBezTo>
                  <a:cubicBezTo>
                    <a:pt x="1902" y="901"/>
                    <a:pt x="267" y="1"/>
                    <a:pt x="4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7"/>
            <p:cNvSpPr/>
            <p:nvPr/>
          </p:nvSpPr>
          <p:spPr>
            <a:xfrm>
              <a:off x="5128000" y="5385975"/>
              <a:ext cx="30875" cy="43375"/>
            </a:xfrm>
            <a:custGeom>
              <a:rect b="b" l="l" r="r" t="t"/>
              <a:pathLst>
                <a:path extrusionOk="0" h="1735" w="1235">
                  <a:moveTo>
                    <a:pt x="434" y="367"/>
                  </a:moveTo>
                  <a:cubicBezTo>
                    <a:pt x="834" y="667"/>
                    <a:pt x="334" y="1334"/>
                    <a:pt x="0" y="1401"/>
                  </a:cubicBezTo>
                  <a:cubicBezTo>
                    <a:pt x="434" y="1735"/>
                    <a:pt x="768" y="1068"/>
                    <a:pt x="1168" y="967"/>
                  </a:cubicBezTo>
                  <a:cubicBezTo>
                    <a:pt x="1235" y="534"/>
                    <a:pt x="668" y="0"/>
                    <a:pt x="4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6" name="Google Shape;6406;p27"/>
          <p:cNvSpPr/>
          <p:nvPr/>
        </p:nvSpPr>
        <p:spPr>
          <a:xfrm rot="10800000">
            <a:off x="-61231" y="2247206"/>
            <a:ext cx="2755460" cy="3008502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07" name="Google Shape;6407;p27"/>
          <p:cNvPicPr preferRelativeResize="0"/>
          <p:nvPr/>
        </p:nvPicPr>
        <p:blipFill rotWithShape="1">
          <a:blip r:embed="rId2">
            <a:alphaModFix/>
          </a:blip>
          <a:srcRect b="32202" l="10564" r="3472" t="38206"/>
          <a:stretch/>
        </p:blipFill>
        <p:spPr>
          <a:xfrm rot="10800000">
            <a:off x="2938100" y="903000"/>
            <a:ext cx="6205900" cy="1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8" name="Google Shape;6408;p27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_1_1_1">
    <p:spTree>
      <p:nvGrpSpPr>
        <p:cNvPr id="6409" name="Shape 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0" name="Google Shape;6410;p28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 flipH="1" rot="10800000">
            <a:off x="0" y="2406100"/>
            <a:ext cx="843527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1" name="Google Shape;6411;p28"/>
          <p:cNvSpPr/>
          <p:nvPr/>
        </p:nvSpPr>
        <p:spPr>
          <a:xfrm rot="10800000">
            <a:off x="-112450" y="3348088"/>
            <a:ext cx="5858800" cy="1924050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2" name="Google Shape;6412;p28"/>
          <p:cNvGrpSpPr/>
          <p:nvPr/>
        </p:nvGrpSpPr>
        <p:grpSpPr>
          <a:xfrm>
            <a:off x="3648075" y="86750"/>
            <a:ext cx="5419949" cy="3804099"/>
            <a:chOff x="3648075" y="86750"/>
            <a:chExt cx="5419949" cy="3804099"/>
          </a:xfrm>
        </p:grpSpPr>
        <p:sp>
          <p:nvSpPr>
            <p:cNvPr id="6413" name="Google Shape;6413;p28"/>
            <p:cNvSpPr/>
            <p:nvPr/>
          </p:nvSpPr>
          <p:spPr>
            <a:xfrm>
              <a:off x="4633823" y="92314"/>
              <a:ext cx="15591" cy="11127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8"/>
            <p:cNvSpPr/>
            <p:nvPr/>
          </p:nvSpPr>
          <p:spPr>
            <a:xfrm>
              <a:off x="5432870" y="92314"/>
              <a:ext cx="10028" cy="5597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8"/>
            <p:cNvSpPr/>
            <p:nvPr/>
          </p:nvSpPr>
          <p:spPr>
            <a:xfrm>
              <a:off x="8413436" y="92314"/>
              <a:ext cx="87818" cy="56702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8"/>
            <p:cNvSpPr/>
            <p:nvPr/>
          </p:nvSpPr>
          <p:spPr>
            <a:xfrm>
              <a:off x="8413436" y="92314"/>
              <a:ext cx="87818" cy="56702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8"/>
            <p:cNvSpPr/>
            <p:nvPr/>
          </p:nvSpPr>
          <p:spPr>
            <a:xfrm>
              <a:off x="5822931" y="96745"/>
              <a:ext cx="20056" cy="20056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8"/>
            <p:cNvSpPr/>
            <p:nvPr/>
          </p:nvSpPr>
          <p:spPr>
            <a:xfrm>
              <a:off x="5822931" y="96745"/>
              <a:ext cx="20056" cy="20056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8"/>
            <p:cNvSpPr/>
            <p:nvPr/>
          </p:nvSpPr>
          <p:spPr>
            <a:xfrm>
              <a:off x="5679573" y="95645"/>
              <a:ext cx="55603" cy="45608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8"/>
            <p:cNvSpPr/>
            <p:nvPr/>
          </p:nvSpPr>
          <p:spPr>
            <a:xfrm>
              <a:off x="6863118" y="86750"/>
              <a:ext cx="47840" cy="68929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8"/>
            <p:cNvSpPr/>
            <p:nvPr/>
          </p:nvSpPr>
          <p:spPr>
            <a:xfrm>
              <a:off x="5739575" y="130094"/>
              <a:ext cx="90050" cy="83387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8"/>
            <p:cNvSpPr/>
            <p:nvPr/>
          </p:nvSpPr>
          <p:spPr>
            <a:xfrm>
              <a:off x="5739575" y="130094"/>
              <a:ext cx="90050" cy="83387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8"/>
            <p:cNvSpPr/>
            <p:nvPr/>
          </p:nvSpPr>
          <p:spPr>
            <a:xfrm>
              <a:off x="8491228" y="135658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8"/>
            <p:cNvSpPr/>
            <p:nvPr/>
          </p:nvSpPr>
          <p:spPr>
            <a:xfrm>
              <a:off x="5071693" y="162310"/>
              <a:ext cx="14459" cy="28951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8"/>
            <p:cNvSpPr/>
            <p:nvPr/>
          </p:nvSpPr>
          <p:spPr>
            <a:xfrm>
              <a:off x="5724017" y="170106"/>
              <a:ext cx="16724" cy="18923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8"/>
            <p:cNvSpPr/>
            <p:nvPr/>
          </p:nvSpPr>
          <p:spPr>
            <a:xfrm>
              <a:off x="5724017" y="170106"/>
              <a:ext cx="16724" cy="18923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8"/>
            <p:cNvSpPr/>
            <p:nvPr/>
          </p:nvSpPr>
          <p:spPr>
            <a:xfrm>
              <a:off x="6026324" y="177869"/>
              <a:ext cx="34481" cy="33382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8"/>
            <p:cNvSpPr/>
            <p:nvPr/>
          </p:nvSpPr>
          <p:spPr>
            <a:xfrm>
              <a:off x="7574377" y="180101"/>
              <a:ext cx="76724" cy="48940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8"/>
            <p:cNvSpPr/>
            <p:nvPr/>
          </p:nvSpPr>
          <p:spPr>
            <a:xfrm>
              <a:off x="5696231" y="183432"/>
              <a:ext cx="25619" cy="2115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8"/>
            <p:cNvSpPr/>
            <p:nvPr/>
          </p:nvSpPr>
          <p:spPr>
            <a:xfrm>
              <a:off x="5118369" y="191228"/>
              <a:ext cx="24487" cy="31150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8"/>
            <p:cNvSpPr/>
            <p:nvPr/>
          </p:nvSpPr>
          <p:spPr>
            <a:xfrm>
              <a:off x="5976284" y="198991"/>
              <a:ext cx="18956" cy="24487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8"/>
            <p:cNvSpPr/>
            <p:nvPr/>
          </p:nvSpPr>
          <p:spPr>
            <a:xfrm>
              <a:off x="4452685" y="200124"/>
              <a:ext cx="68929" cy="7336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8"/>
            <p:cNvSpPr/>
            <p:nvPr/>
          </p:nvSpPr>
          <p:spPr>
            <a:xfrm>
              <a:off x="6233016" y="216782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8"/>
            <p:cNvSpPr/>
            <p:nvPr/>
          </p:nvSpPr>
          <p:spPr>
            <a:xfrm>
              <a:off x="5838490" y="237904"/>
              <a:ext cx="41144" cy="43376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8"/>
            <p:cNvSpPr/>
            <p:nvPr/>
          </p:nvSpPr>
          <p:spPr>
            <a:xfrm>
              <a:off x="5838490" y="237904"/>
              <a:ext cx="41144" cy="43376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8"/>
            <p:cNvSpPr/>
            <p:nvPr/>
          </p:nvSpPr>
          <p:spPr>
            <a:xfrm>
              <a:off x="7401002" y="234572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8"/>
            <p:cNvSpPr/>
            <p:nvPr/>
          </p:nvSpPr>
          <p:spPr>
            <a:xfrm>
              <a:off x="6085193" y="284579"/>
              <a:ext cx="4498" cy="556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8"/>
            <p:cNvSpPr/>
            <p:nvPr/>
          </p:nvSpPr>
          <p:spPr>
            <a:xfrm>
              <a:off x="8886854" y="277916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8"/>
            <p:cNvSpPr/>
            <p:nvPr/>
          </p:nvSpPr>
          <p:spPr>
            <a:xfrm>
              <a:off x="5786251" y="295673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8"/>
            <p:cNvSpPr/>
            <p:nvPr/>
          </p:nvSpPr>
          <p:spPr>
            <a:xfrm>
              <a:off x="8842410" y="286778"/>
              <a:ext cx="20022" cy="20056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8"/>
            <p:cNvSpPr/>
            <p:nvPr/>
          </p:nvSpPr>
          <p:spPr>
            <a:xfrm>
              <a:off x="5101677" y="294574"/>
              <a:ext cx="18923" cy="22254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8"/>
            <p:cNvSpPr/>
            <p:nvPr/>
          </p:nvSpPr>
          <p:spPr>
            <a:xfrm>
              <a:off x="8879058" y="304569"/>
              <a:ext cx="5597" cy="5597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8"/>
            <p:cNvSpPr/>
            <p:nvPr/>
          </p:nvSpPr>
          <p:spPr>
            <a:xfrm>
              <a:off x="4881660" y="296806"/>
              <a:ext cx="26685" cy="20022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8"/>
            <p:cNvSpPr/>
            <p:nvPr/>
          </p:nvSpPr>
          <p:spPr>
            <a:xfrm>
              <a:off x="7759979" y="304569"/>
              <a:ext cx="15591" cy="1226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8"/>
            <p:cNvSpPr/>
            <p:nvPr/>
          </p:nvSpPr>
          <p:spPr>
            <a:xfrm>
              <a:off x="7759979" y="304569"/>
              <a:ext cx="15591" cy="1226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8"/>
            <p:cNvSpPr/>
            <p:nvPr/>
          </p:nvSpPr>
          <p:spPr>
            <a:xfrm>
              <a:off x="7324342" y="295673"/>
              <a:ext cx="60034" cy="64498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8"/>
            <p:cNvSpPr/>
            <p:nvPr/>
          </p:nvSpPr>
          <p:spPr>
            <a:xfrm>
              <a:off x="4502692" y="330122"/>
              <a:ext cx="18923" cy="15591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8"/>
            <p:cNvSpPr/>
            <p:nvPr/>
          </p:nvSpPr>
          <p:spPr>
            <a:xfrm>
              <a:off x="4558263" y="340150"/>
              <a:ext cx="22254" cy="16691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8"/>
            <p:cNvSpPr/>
            <p:nvPr/>
          </p:nvSpPr>
          <p:spPr>
            <a:xfrm>
              <a:off x="4158173" y="319028"/>
              <a:ext cx="35614" cy="60034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8"/>
            <p:cNvSpPr/>
            <p:nvPr/>
          </p:nvSpPr>
          <p:spPr>
            <a:xfrm>
              <a:off x="4418237" y="343482"/>
              <a:ext cx="18923" cy="24453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8"/>
            <p:cNvSpPr/>
            <p:nvPr/>
          </p:nvSpPr>
          <p:spPr>
            <a:xfrm>
              <a:off x="5711790" y="333454"/>
              <a:ext cx="82288" cy="81155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8"/>
            <p:cNvSpPr/>
            <p:nvPr/>
          </p:nvSpPr>
          <p:spPr>
            <a:xfrm>
              <a:off x="4214844" y="359040"/>
              <a:ext cx="40045" cy="2668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8"/>
            <p:cNvSpPr/>
            <p:nvPr/>
          </p:nvSpPr>
          <p:spPr>
            <a:xfrm>
              <a:off x="6945374" y="436833"/>
              <a:ext cx="31150" cy="2668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8"/>
            <p:cNvSpPr/>
            <p:nvPr/>
          </p:nvSpPr>
          <p:spPr>
            <a:xfrm>
              <a:off x="7882215" y="446827"/>
              <a:ext cx="72260" cy="56702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8"/>
            <p:cNvSpPr/>
            <p:nvPr/>
          </p:nvSpPr>
          <p:spPr>
            <a:xfrm>
              <a:off x="5801809" y="453490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8"/>
            <p:cNvSpPr/>
            <p:nvPr/>
          </p:nvSpPr>
          <p:spPr>
            <a:xfrm>
              <a:off x="5801809" y="453490"/>
              <a:ext cx="24487" cy="14492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8"/>
            <p:cNvSpPr/>
            <p:nvPr/>
          </p:nvSpPr>
          <p:spPr>
            <a:xfrm>
              <a:off x="7788864" y="472381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8"/>
            <p:cNvSpPr/>
            <p:nvPr/>
          </p:nvSpPr>
          <p:spPr>
            <a:xfrm>
              <a:off x="4435994" y="501265"/>
              <a:ext cx="55603" cy="71161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8"/>
            <p:cNvSpPr/>
            <p:nvPr/>
          </p:nvSpPr>
          <p:spPr>
            <a:xfrm>
              <a:off x="4435994" y="501265"/>
              <a:ext cx="55603" cy="71161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8"/>
            <p:cNvSpPr/>
            <p:nvPr/>
          </p:nvSpPr>
          <p:spPr>
            <a:xfrm>
              <a:off x="5281716" y="547941"/>
              <a:ext cx="24487" cy="22254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8"/>
            <p:cNvSpPr/>
            <p:nvPr/>
          </p:nvSpPr>
          <p:spPr>
            <a:xfrm>
              <a:off x="5180602" y="540178"/>
              <a:ext cx="73360" cy="155614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8"/>
            <p:cNvSpPr/>
            <p:nvPr/>
          </p:nvSpPr>
          <p:spPr>
            <a:xfrm>
              <a:off x="5180602" y="540178"/>
              <a:ext cx="73360" cy="155614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8"/>
            <p:cNvSpPr/>
            <p:nvPr/>
          </p:nvSpPr>
          <p:spPr>
            <a:xfrm>
              <a:off x="4148179" y="546841"/>
              <a:ext cx="147819" cy="111172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8"/>
            <p:cNvSpPr/>
            <p:nvPr/>
          </p:nvSpPr>
          <p:spPr>
            <a:xfrm>
              <a:off x="5241704" y="597948"/>
              <a:ext cx="16724" cy="2115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8"/>
            <p:cNvSpPr/>
            <p:nvPr/>
          </p:nvSpPr>
          <p:spPr>
            <a:xfrm>
              <a:off x="4423800" y="660182"/>
              <a:ext cx="28917" cy="20056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8"/>
            <p:cNvSpPr/>
            <p:nvPr/>
          </p:nvSpPr>
          <p:spPr>
            <a:xfrm>
              <a:off x="5555106" y="667978"/>
              <a:ext cx="20056" cy="18923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8"/>
            <p:cNvSpPr/>
            <p:nvPr/>
          </p:nvSpPr>
          <p:spPr>
            <a:xfrm>
              <a:off x="7033162" y="670210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8"/>
            <p:cNvSpPr/>
            <p:nvPr/>
          </p:nvSpPr>
          <p:spPr>
            <a:xfrm>
              <a:off x="7529934" y="705758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8"/>
            <p:cNvSpPr/>
            <p:nvPr/>
          </p:nvSpPr>
          <p:spPr>
            <a:xfrm>
              <a:off x="4608270" y="729112"/>
              <a:ext cx="44476" cy="25586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8"/>
            <p:cNvSpPr/>
            <p:nvPr/>
          </p:nvSpPr>
          <p:spPr>
            <a:xfrm>
              <a:off x="3984798" y="763561"/>
              <a:ext cx="25619" cy="18923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8"/>
            <p:cNvSpPr/>
            <p:nvPr/>
          </p:nvSpPr>
          <p:spPr>
            <a:xfrm>
              <a:off x="5056135" y="770224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8"/>
            <p:cNvSpPr/>
            <p:nvPr/>
          </p:nvSpPr>
          <p:spPr>
            <a:xfrm>
              <a:off x="3758117" y="770224"/>
              <a:ext cx="45575" cy="38912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8"/>
            <p:cNvSpPr/>
            <p:nvPr/>
          </p:nvSpPr>
          <p:spPr>
            <a:xfrm>
              <a:off x="5417311" y="800208"/>
              <a:ext cx="50039" cy="52271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8"/>
            <p:cNvSpPr/>
            <p:nvPr/>
          </p:nvSpPr>
          <p:spPr>
            <a:xfrm>
              <a:off x="7442147" y="812435"/>
              <a:ext cx="25586" cy="26719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8"/>
            <p:cNvSpPr/>
            <p:nvPr/>
          </p:nvSpPr>
          <p:spPr>
            <a:xfrm>
              <a:off x="6908694" y="817999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8"/>
            <p:cNvSpPr/>
            <p:nvPr/>
          </p:nvSpPr>
          <p:spPr>
            <a:xfrm>
              <a:off x="7384344" y="827994"/>
              <a:ext cx="34481" cy="27818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8"/>
            <p:cNvSpPr/>
            <p:nvPr/>
          </p:nvSpPr>
          <p:spPr>
            <a:xfrm>
              <a:off x="6050745" y="853580"/>
              <a:ext cx="70061" cy="62266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8"/>
            <p:cNvSpPr/>
            <p:nvPr/>
          </p:nvSpPr>
          <p:spPr>
            <a:xfrm>
              <a:off x="6859786" y="885797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8"/>
            <p:cNvSpPr/>
            <p:nvPr/>
          </p:nvSpPr>
          <p:spPr>
            <a:xfrm>
              <a:off x="8134483" y="885797"/>
              <a:ext cx="85620" cy="67829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8"/>
            <p:cNvSpPr/>
            <p:nvPr/>
          </p:nvSpPr>
          <p:spPr>
            <a:xfrm>
              <a:off x="6996481" y="901355"/>
              <a:ext cx="16724" cy="17824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8"/>
            <p:cNvSpPr/>
            <p:nvPr/>
          </p:nvSpPr>
          <p:spPr>
            <a:xfrm>
              <a:off x="6996481" y="901355"/>
              <a:ext cx="16724" cy="17824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8"/>
            <p:cNvSpPr/>
            <p:nvPr/>
          </p:nvSpPr>
          <p:spPr>
            <a:xfrm>
              <a:off x="5050571" y="921344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8"/>
            <p:cNvSpPr/>
            <p:nvPr/>
          </p:nvSpPr>
          <p:spPr>
            <a:xfrm>
              <a:off x="5050571" y="921344"/>
              <a:ext cx="24487" cy="14492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8"/>
            <p:cNvSpPr/>
            <p:nvPr/>
          </p:nvSpPr>
          <p:spPr>
            <a:xfrm>
              <a:off x="4017048" y="939135"/>
              <a:ext cx="22254" cy="17824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8"/>
            <p:cNvSpPr/>
            <p:nvPr/>
          </p:nvSpPr>
          <p:spPr>
            <a:xfrm>
              <a:off x="4450453" y="998037"/>
              <a:ext cx="23387" cy="14492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8"/>
            <p:cNvSpPr/>
            <p:nvPr/>
          </p:nvSpPr>
          <p:spPr>
            <a:xfrm>
              <a:off x="4328217" y="1033585"/>
              <a:ext cx="26685" cy="18923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8"/>
            <p:cNvSpPr/>
            <p:nvPr/>
          </p:nvSpPr>
          <p:spPr>
            <a:xfrm>
              <a:off x="6547517" y="1052476"/>
              <a:ext cx="36713" cy="63398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8"/>
            <p:cNvSpPr/>
            <p:nvPr/>
          </p:nvSpPr>
          <p:spPr>
            <a:xfrm>
              <a:off x="6547517" y="1052476"/>
              <a:ext cx="36713" cy="63398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8"/>
            <p:cNvSpPr/>
            <p:nvPr/>
          </p:nvSpPr>
          <p:spPr>
            <a:xfrm>
              <a:off x="3741426" y="1053608"/>
              <a:ext cx="66730" cy="56702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8"/>
            <p:cNvSpPr/>
            <p:nvPr/>
          </p:nvSpPr>
          <p:spPr>
            <a:xfrm>
              <a:off x="8901313" y="1068034"/>
              <a:ext cx="28917" cy="24487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8"/>
            <p:cNvSpPr/>
            <p:nvPr/>
          </p:nvSpPr>
          <p:spPr>
            <a:xfrm>
              <a:off x="5789582" y="1086957"/>
              <a:ext cx="30050" cy="30017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8"/>
            <p:cNvSpPr/>
            <p:nvPr/>
          </p:nvSpPr>
          <p:spPr>
            <a:xfrm>
              <a:off x="4842747" y="1115842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8"/>
            <p:cNvSpPr/>
            <p:nvPr/>
          </p:nvSpPr>
          <p:spPr>
            <a:xfrm>
              <a:off x="5586223" y="1175844"/>
              <a:ext cx="35614" cy="31150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8"/>
            <p:cNvSpPr/>
            <p:nvPr/>
          </p:nvSpPr>
          <p:spPr>
            <a:xfrm>
              <a:off x="3930360" y="1185839"/>
              <a:ext cx="28917" cy="13393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8"/>
            <p:cNvSpPr/>
            <p:nvPr/>
          </p:nvSpPr>
          <p:spPr>
            <a:xfrm>
              <a:off x="3930360" y="1185839"/>
              <a:ext cx="28917" cy="13393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8"/>
            <p:cNvSpPr/>
            <p:nvPr/>
          </p:nvSpPr>
          <p:spPr>
            <a:xfrm>
              <a:off x="6553081" y="1194734"/>
              <a:ext cx="35580" cy="43376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8"/>
            <p:cNvSpPr/>
            <p:nvPr/>
          </p:nvSpPr>
          <p:spPr>
            <a:xfrm>
              <a:off x="6553081" y="1194734"/>
              <a:ext cx="35580" cy="43376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8"/>
            <p:cNvSpPr/>
            <p:nvPr/>
          </p:nvSpPr>
          <p:spPr>
            <a:xfrm>
              <a:off x="6775331" y="1191402"/>
              <a:ext cx="35614" cy="36713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8"/>
            <p:cNvSpPr/>
            <p:nvPr/>
          </p:nvSpPr>
          <p:spPr>
            <a:xfrm>
              <a:off x="5515093" y="1234746"/>
              <a:ext cx="40045" cy="45608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8"/>
            <p:cNvSpPr/>
            <p:nvPr/>
          </p:nvSpPr>
          <p:spPr>
            <a:xfrm>
              <a:off x="6656426" y="1251404"/>
              <a:ext cx="25586" cy="17824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8"/>
            <p:cNvSpPr/>
            <p:nvPr/>
          </p:nvSpPr>
          <p:spPr>
            <a:xfrm>
              <a:off x="3648075" y="1255869"/>
              <a:ext cx="24487" cy="2668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8"/>
            <p:cNvSpPr/>
            <p:nvPr/>
          </p:nvSpPr>
          <p:spPr>
            <a:xfrm>
              <a:off x="5900724" y="1266963"/>
              <a:ext cx="32282" cy="32282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8"/>
            <p:cNvSpPr/>
            <p:nvPr/>
          </p:nvSpPr>
          <p:spPr>
            <a:xfrm>
              <a:off x="6278592" y="1271427"/>
              <a:ext cx="27818" cy="300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8"/>
            <p:cNvSpPr/>
            <p:nvPr/>
          </p:nvSpPr>
          <p:spPr>
            <a:xfrm>
              <a:off x="5686237" y="1284753"/>
              <a:ext cx="24487" cy="23387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8"/>
            <p:cNvSpPr/>
            <p:nvPr/>
          </p:nvSpPr>
          <p:spPr>
            <a:xfrm>
              <a:off x="5393957" y="1315870"/>
              <a:ext cx="15591" cy="16724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8"/>
            <p:cNvSpPr/>
            <p:nvPr/>
          </p:nvSpPr>
          <p:spPr>
            <a:xfrm>
              <a:off x="4552699" y="1329197"/>
              <a:ext cx="24487" cy="15591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8"/>
            <p:cNvSpPr/>
            <p:nvPr/>
          </p:nvSpPr>
          <p:spPr>
            <a:xfrm>
              <a:off x="4851642" y="1330329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8"/>
            <p:cNvSpPr/>
            <p:nvPr/>
          </p:nvSpPr>
          <p:spPr>
            <a:xfrm>
              <a:off x="4278210" y="1322534"/>
              <a:ext cx="24487" cy="35614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8"/>
            <p:cNvSpPr/>
            <p:nvPr/>
          </p:nvSpPr>
          <p:spPr>
            <a:xfrm>
              <a:off x="4398214" y="1363679"/>
              <a:ext cx="15591" cy="11127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8"/>
            <p:cNvSpPr/>
            <p:nvPr/>
          </p:nvSpPr>
          <p:spPr>
            <a:xfrm>
              <a:off x="4398214" y="1363679"/>
              <a:ext cx="15591" cy="11127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8"/>
            <p:cNvSpPr/>
            <p:nvPr/>
          </p:nvSpPr>
          <p:spPr>
            <a:xfrm>
              <a:off x="6651995" y="1367010"/>
              <a:ext cx="25586" cy="2668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8"/>
            <p:cNvSpPr/>
            <p:nvPr/>
          </p:nvSpPr>
          <p:spPr>
            <a:xfrm>
              <a:off x="6651995" y="1367010"/>
              <a:ext cx="25586" cy="2668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8"/>
            <p:cNvSpPr/>
            <p:nvPr/>
          </p:nvSpPr>
          <p:spPr>
            <a:xfrm>
              <a:off x="8121156" y="1364778"/>
              <a:ext cx="43376" cy="60034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8"/>
            <p:cNvSpPr/>
            <p:nvPr/>
          </p:nvSpPr>
          <p:spPr>
            <a:xfrm>
              <a:off x="4537141" y="1396994"/>
              <a:ext cx="34481" cy="23387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8"/>
            <p:cNvSpPr/>
            <p:nvPr/>
          </p:nvSpPr>
          <p:spPr>
            <a:xfrm>
              <a:off x="6549749" y="1402558"/>
              <a:ext cx="24487" cy="28917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8"/>
            <p:cNvSpPr/>
            <p:nvPr/>
          </p:nvSpPr>
          <p:spPr>
            <a:xfrm>
              <a:off x="6549749" y="1402558"/>
              <a:ext cx="24487" cy="28917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8"/>
            <p:cNvSpPr/>
            <p:nvPr/>
          </p:nvSpPr>
          <p:spPr>
            <a:xfrm>
              <a:off x="4318223" y="1423680"/>
              <a:ext cx="75592" cy="63365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8"/>
            <p:cNvSpPr/>
            <p:nvPr/>
          </p:nvSpPr>
          <p:spPr>
            <a:xfrm>
              <a:off x="3968140" y="1442570"/>
              <a:ext cx="40045" cy="3558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8"/>
            <p:cNvSpPr/>
            <p:nvPr/>
          </p:nvSpPr>
          <p:spPr>
            <a:xfrm>
              <a:off x="5686237" y="1481450"/>
              <a:ext cx="33" cy="3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8"/>
            <p:cNvSpPr/>
            <p:nvPr/>
          </p:nvSpPr>
          <p:spPr>
            <a:xfrm>
              <a:off x="4989436" y="1481450"/>
              <a:ext cx="21155" cy="2115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8"/>
            <p:cNvSpPr/>
            <p:nvPr/>
          </p:nvSpPr>
          <p:spPr>
            <a:xfrm>
              <a:off x="4989436" y="1481450"/>
              <a:ext cx="21155" cy="2115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8"/>
            <p:cNvSpPr/>
            <p:nvPr/>
          </p:nvSpPr>
          <p:spPr>
            <a:xfrm>
              <a:off x="6379705" y="1487014"/>
              <a:ext cx="25586" cy="20056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8"/>
            <p:cNvSpPr/>
            <p:nvPr/>
          </p:nvSpPr>
          <p:spPr>
            <a:xfrm>
              <a:off x="8107797" y="1499241"/>
              <a:ext cx="46708" cy="31150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8"/>
            <p:cNvSpPr/>
            <p:nvPr/>
          </p:nvSpPr>
          <p:spPr>
            <a:xfrm>
              <a:off x="8107797" y="1499241"/>
              <a:ext cx="46708" cy="31150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8"/>
            <p:cNvSpPr/>
            <p:nvPr/>
          </p:nvSpPr>
          <p:spPr>
            <a:xfrm>
              <a:off x="6275260" y="1511468"/>
              <a:ext cx="17790" cy="18923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8"/>
            <p:cNvSpPr/>
            <p:nvPr/>
          </p:nvSpPr>
          <p:spPr>
            <a:xfrm>
              <a:off x="4729406" y="1514799"/>
              <a:ext cx="31150" cy="26719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8"/>
            <p:cNvSpPr/>
            <p:nvPr/>
          </p:nvSpPr>
          <p:spPr>
            <a:xfrm>
              <a:off x="6593093" y="1523694"/>
              <a:ext cx="36680" cy="46708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8"/>
            <p:cNvSpPr/>
            <p:nvPr/>
          </p:nvSpPr>
          <p:spPr>
            <a:xfrm>
              <a:off x="7519939" y="1522595"/>
              <a:ext cx="68929" cy="56702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8"/>
            <p:cNvSpPr/>
            <p:nvPr/>
          </p:nvSpPr>
          <p:spPr>
            <a:xfrm>
              <a:off x="4712715" y="1538153"/>
              <a:ext cx="25619" cy="31150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8"/>
            <p:cNvSpPr/>
            <p:nvPr/>
          </p:nvSpPr>
          <p:spPr>
            <a:xfrm>
              <a:off x="4584916" y="1548148"/>
              <a:ext cx="14492" cy="11127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8"/>
            <p:cNvSpPr/>
            <p:nvPr/>
          </p:nvSpPr>
          <p:spPr>
            <a:xfrm>
              <a:off x="6620878" y="1581497"/>
              <a:ext cx="55569" cy="46708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8"/>
            <p:cNvSpPr/>
            <p:nvPr/>
          </p:nvSpPr>
          <p:spPr>
            <a:xfrm>
              <a:off x="5901857" y="1604818"/>
              <a:ext cx="47807" cy="47807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8"/>
            <p:cNvSpPr/>
            <p:nvPr/>
          </p:nvSpPr>
          <p:spPr>
            <a:xfrm>
              <a:off x="4432662" y="1650394"/>
              <a:ext cx="22288" cy="22254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8"/>
            <p:cNvSpPr/>
            <p:nvPr/>
          </p:nvSpPr>
          <p:spPr>
            <a:xfrm>
              <a:off x="5651788" y="1660389"/>
              <a:ext cx="44476" cy="52271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8"/>
            <p:cNvSpPr/>
            <p:nvPr/>
          </p:nvSpPr>
          <p:spPr>
            <a:xfrm>
              <a:off x="3848136" y="1660389"/>
              <a:ext cx="30017" cy="25586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8"/>
            <p:cNvSpPr/>
            <p:nvPr/>
          </p:nvSpPr>
          <p:spPr>
            <a:xfrm>
              <a:off x="3741426" y="1682611"/>
              <a:ext cx="53371" cy="52271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8"/>
            <p:cNvSpPr/>
            <p:nvPr/>
          </p:nvSpPr>
          <p:spPr>
            <a:xfrm>
              <a:off x="5989644" y="1713728"/>
              <a:ext cx="14459" cy="32249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8"/>
            <p:cNvSpPr/>
            <p:nvPr/>
          </p:nvSpPr>
          <p:spPr>
            <a:xfrm>
              <a:off x="5017222" y="1730386"/>
              <a:ext cx="25586" cy="24487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8"/>
            <p:cNvSpPr/>
            <p:nvPr/>
          </p:nvSpPr>
          <p:spPr>
            <a:xfrm>
              <a:off x="4456017" y="1744845"/>
              <a:ext cx="48940" cy="55603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28"/>
            <p:cNvSpPr/>
            <p:nvPr/>
          </p:nvSpPr>
          <p:spPr>
            <a:xfrm>
              <a:off x="5632898" y="1750409"/>
              <a:ext cx="34481" cy="31150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28"/>
            <p:cNvSpPr/>
            <p:nvPr/>
          </p:nvSpPr>
          <p:spPr>
            <a:xfrm>
              <a:off x="6886472" y="1775962"/>
              <a:ext cx="28917" cy="13359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28"/>
            <p:cNvSpPr/>
            <p:nvPr/>
          </p:nvSpPr>
          <p:spPr>
            <a:xfrm>
              <a:off x="4975011" y="1769299"/>
              <a:ext cx="20022" cy="20022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28"/>
            <p:cNvSpPr/>
            <p:nvPr/>
          </p:nvSpPr>
          <p:spPr>
            <a:xfrm>
              <a:off x="6443039" y="1781525"/>
              <a:ext cx="18956" cy="22254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28"/>
            <p:cNvSpPr/>
            <p:nvPr/>
          </p:nvSpPr>
          <p:spPr>
            <a:xfrm>
              <a:off x="7627716" y="1781525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28"/>
            <p:cNvSpPr/>
            <p:nvPr/>
          </p:nvSpPr>
          <p:spPr>
            <a:xfrm>
              <a:off x="7427688" y="1777061"/>
              <a:ext cx="30050" cy="62266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28"/>
            <p:cNvSpPr/>
            <p:nvPr/>
          </p:nvSpPr>
          <p:spPr>
            <a:xfrm>
              <a:off x="4272647" y="1797084"/>
              <a:ext cx="53371" cy="45575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8"/>
            <p:cNvSpPr/>
            <p:nvPr/>
          </p:nvSpPr>
          <p:spPr>
            <a:xfrm>
              <a:off x="6631973" y="1817073"/>
              <a:ext cx="22254" cy="17824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8"/>
            <p:cNvSpPr/>
            <p:nvPr/>
          </p:nvSpPr>
          <p:spPr>
            <a:xfrm>
              <a:off x="4752727" y="1845992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8"/>
            <p:cNvSpPr/>
            <p:nvPr/>
          </p:nvSpPr>
          <p:spPr>
            <a:xfrm>
              <a:off x="3947018" y="1857086"/>
              <a:ext cx="62266" cy="48940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8"/>
            <p:cNvSpPr/>
            <p:nvPr/>
          </p:nvSpPr>
          <p:spPr>
            <a:xfrm>
              <a:off x="6969828" y="1930447"/>
              <a:ext cx="8928" cy="10028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8"/>
            <p:cNvSpPr/>
            <p:nvPr/>
          </p:nvSpPr>
          <p:spPr>
            <a:xfrm>
              <a:off x="7846667" y="1935978"/>
              <a:ext cx="17790" cy="18956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8"/>
            <p:cNvSpPr/>
            <p:nvPr/>
          </p:nvSpPr>
          <p:spPr>
            <a:xfrm>
              <a:off x="7846667" y="1935978"/>
              <a:ext cx="17790" cy="18956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8"/>
            <p:cNvSpPr/>
            <p:nvPr/>
          </p:nvSpPr>
          <p:spPr>
            <a:xfrm>
              <a:off x="5108374" y="1930447"/>
              <a:ext cx="163377" cy="112272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8"/>
            <p:cNvSpPr/>
            <p:nvPr/>
          </p:nvSpPr>
          <p:spPr>
            <a:xfrm>
              <a:off x="6177445" y="1964896"/>
              <a:ext cx="24487" cy="1445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8"/>
            <p:cNvSpPr/>
            <p:nvPr/>
          </p:nvSpPr>
          <p:spPr>
            <a:xfrm>
              <a:off x="8535672" y="1977123"/>
              <a:ext cx="18923" cy="18923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8"/>
            <p:cNvSpPr/>
            <p:nvPr/>
          </p:nvSpPr>
          <p:spPr>
            <a:xfrm>
              <a:off x="8535672" y="1977123"/>
              <a:ext cx="18923" cy="18923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8"/>
            <p:cNvSpPr/>
            <p:nvPr/>
          </p:nvSpPr>
          <p:spPr>
            <a:xfrm>
              <a:off x="7845534" y="1997112"/>
              <a:ext cx="23387" cy="17824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8"/>
            <p:cNvSpPr/>
            <p:nvPr/>
          </p:nvSpPr>
          <p:spPr>
            <a:xfrm>
              <a:off x="8837946" y="2023798"/>
              <a:ext cx="25586" cy="27818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8"/>
            <p:cNvSpPr/>
            <p:nvPr/>
          </p:nvSpPr>
          <p:spPr>
            <a:xfrm>
              <a:off x="5929609" y="2025997"/>
              <a:ext cx="24487" cy="26719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8"/>
            <p:cNvSpPr/>
            <p:nvPr/>
          </p:nvSpPr>
          <p:spPr>
            <a:xfrm>
              <a:off x="3705878" y="2042688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8"/>
            <p:cNvSpPr/>
            <p:nvPr/>
          </p:nvSpPr>
          <p:spPr>
            <a:xfrm>
              <a:off x="7184316" y="2036025"/>
              <a:ext cx="24487" cy="31150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8"/>
            <p:cNvSpPr/>
            <p:nvPr/>
          </p:nvSpPr>
          <p:spPr>
            <a:xfrm>
              <a:off x="5121700" y="2051583"/>
              <a:ext cx="25586" cy="2335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8"/>
            <p:cNvSpPr/>
            <p:nvPr/>
          </p:nvSpPr>
          <p:spPr>
            <a:xfrm>
              <a:off x="7324342" y="2056014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8"/>
            <p:cNvSpPr/>
            <p:nvPr/>
          </p:nvSpPr>
          <p:spPr>
            <a:xfrm>
              <a:off x="5614008" y="2030461"/>
              <a:ext cx="82255" cy="85586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8"/>
            <p:cNvSpPr/>
            <p:nvPr/>
          </p:nvSpPr>
          <p:spPr>
            <a:xfrm>
              <a:off x="5339519" y="2076004"/>
              <a:ext cx="16691" cy="16724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8"/>
            <p:cNvSpPr/>
            <p:nvPr/>
          </p:nvSpPr>
          <p:spPr>
            <a:xfrm>
              <a:off x="7676623" y="2068241"/>
              <a:ext cx="20022" cy="17824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8"/>
            <p:cNvSpPr/>
            <p:nvPr/>
          </p:nvSpPr>
          <p:spPr>
            <a:xfrm>
              <a:off x="7598831" y="2082700"/>
              <a:ext cx="16691" cy="33348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8"/>
            <p:cNvSpPr/>
            <p:nvPr/>
          </p:nvSpPr>
          <p:spPr>
            <a:xfrm>
              <a:off x="5564001" y="2081568"/>
              <a:ext cx="35580" cy="58934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8"/>
            <p:cNvSpPr/>
            <p:nvPr/>
          </p:nvSpPr>
          <p:spPr>
            <a:xfrm>
              <a:off x="8666803" y="2098259"/>
              <a:ext cx="43376" cy="33348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8"/>
            <p:cNvSpPr/>
            <p:nvPr/>
          </p:nvSpPr>
          <p:spPr>
            <a:xfrm>
              <a:off x="8666803" y="2098259"/>
              <a:ext cx="43376" cy="33348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28"/>
            <p:cNvSpPr/>
            <p:nvPr/>
          </p:nvSpPr>
          <p:spPr>
            <a:xfrm>
              <a:off x="4477139" y="2113817"/>
              <a:ext cx="31150" cy="32249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28"/>
            <p:cNvSpPr/>
            <p:nvPr/>
          </p:nvSpPr>
          <p:spPr>
            <a:xfrm>
              <a:off x="8935761" y="2104922"/>
              <a:ext cx="11127" cy="34481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28"/>
            <p:cNvSpPr/>
            <p:nvPr/>
          </p:nvSpPr>
          <p:spPr>
            <a:xfrm>
              <a:off x="8298963" y="2148266"/>
              <a:ext cx="5597" cy="556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8"/>
            <p:cNvSpPr/>
            <p:nvPr/>
          </p:nvSpPr>
          <p:spPr>
            <a:xfrm>
              <a:off x="5051670" y="2164924"/>
              <a:ext cx="32282" cy="16691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28"/>
            <p:cNvSpPr/>
            <p:nvPr/>
          </p:nvSpPr>
          <p:spPr>
            <a:xfrm>
              <a:off x="5193929" y="2172720"/>
              <a:ext cx="20022" cy="25586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28"/>
            <p:cNvSpPr/>
            <p:nvPr/>
          </p:nvSpPr>
          <p:spPr>
            <a:xfrm>
              <a:off x="5193929" y="2172720"/>
              <a:ext cx="20022" cy="25586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8"/>
            <p:cNvSpPr/>
            <p:nvPr/>
          </p:nvSpPr>
          <p:spPr>
            <a:xfrm>
              <a:off x="7043156" y="2177151"/>
              <a:ext cx="38945" cy="40045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8"/>
            <p:cNvSpPr/>
            <p:nvPr/>
          </p:nvSpPr>
          <p:spPr>
            <a:xfrm>
              <a:off x="7043156" y="2177151"/>
              <a:ext cx="38945" cy="40045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28"/>
            <p:cNvSpPr/>
            <p:nvPr/>
          </p:nvSpPr>
          <p:spPr>
            <a:xfrm>
              <a:off x="5981848" y="2177151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28"/>
            <p:cNvSpPr/>
            <p:nvPr/>
          </p:nvSpPr>
          <p:spPr>
            <a:xfrm>
              <a:off x="6304145" y="2187146"/>
              <a:ext cx="5597" cy="449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28"/>
            <p:cNvSpPr/>
            <p:nvPr/>
          </p:nvSpPr>
          <p:spPr>
            <a:xfrm>
              <a:off x="8242293" y="2171587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28"/>
            <p:cNvSpPr/>
            <p:nvPr/>
          </p:nvSpPr>
          <p:spPr>
            <a:xfrm>
              <a:off x="6213026" y="2177151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28"/>
            <p:cNvSpPr/>
            <p:nvPr/>
          </p:nvSpPr>
          <p:spPr>
            <a:xfrm>
              <a:off x="8340074" y="2184913"/>
              <a:ext cx="24487" cy="27818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28"/>
            <p:cNvSpPr/>
            <p:nvPr/>
          </p:nvSpPr>
          <p:spPr>
            <a:xfrm>
              <a:off x="8340074" y="2184913"/>
              <a:ext cx="24487" cy="27818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28"/>
            <p:cNvSpPr/>
            <p:nvPr/>
          </p:nvSpPr>
          <p:spPr>
            <a:xfrm>
              <a:off x="5846286" y="2173819"/>
              <a:ext cx="50039" cy="64498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28"/>
            <p:cNvSpPr/>
            <p:nvPr/>
          </p:nvSpPr>
          <p:spPr>
            <a:xfrm>
              <a:off x="5954062" y="2173819"/>
              <a:ext cx="35614" cy="58934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28"/>
            <p:cNvSpPr/>
            <p:nvPr/>
          </p:nvSpPr>
          <p:spPr>
            <a:xfrm>
              <a:off x="4097072" y="2188278"/>
              <a:ext cx="50039" cy="48906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28"/>
            <p:cNvSpPr/>
            <p:nvPr/>
          </p:nvSpPr>
          <p:spPr>
            <a:xfrm>
              <a:off x="7364354" y="2228257"/>
              <a:ext cx="34481" cy="18923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8"/>
            <p:cNvSpPr/>
            <p:nvPr/>
          </p:nvSpPr>
          <p:spPr>
            <a:xfrm>
              <a:off x="6730887" y="2310514"/>
              <a:ext cx="14492" cy="15591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8"/>
            <p:cNvSpPr/>
            <p:nvPr/>
          </p:nvSpPr>
          <p:spPr>
            <a:xfrm>
              <a:off x="7299888" y="2318277"/>
              <a:ext cx="32249" cy="26719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28"/>
            <p:cNvSpPr/>
            <p:nvPr/>
          </p:nvSpPr>
          <p:spPr>
            <a:xfrm>
              <a:off x="8589010" y="2311613"/>
              <a:ext cx="20056" cy="18923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28"/>
            <p:cNvSpPr/>
            <p:nvPr/>
          </p:nvSpPr>
          <p:spPr>
            <a:xfrm>
              <a:off x="8101133" y="2334968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8"/>
            <p:cNvSpPr/>
            <p:nvPr/>
          </p:nvSpPr>
          <p:spPr>
            <a:xfrm>
              <a:off x="8101133" y="2334968"/>
              <a:ext cx="24487" cy="25586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8"/>
            <p:cNvSpPr/>
            <p:nvPr/>
          </p:nvSpPr>
          <p:spPr>
            <a:xfrm>
              <a:off x="7496585" y="2354957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8"/>
            <p:cNvSpPr/>
            <p:nvPr/>
          </p:nvSpPr>
          <p:spPr>
            <a:xfrm>
              <a:off x="7392106" y="2362753"/>
              <a:ext cx="26719" cy="1779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8"/>
            <p:cNvSpPr/>
            <p:nvPr/>
          </p:nvSpPr>
          <p:spPr>
            <a:xfrm>
              <a:off x="4531577" y="2381643"/>
              <a:ext cx="37813" cy="36680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8"/>
            <p:cNvSpPr/>
            <p:nvPr/>
          </p:nvSpPr>
          <p:spPr>
            <a:xfrm>
              <a:off x="3888115" y="2408296"/>
              <a:ext cx="55603" cy="41144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8"/>
            <p:cNvSpPr/>
            <p:nvPr/>
          </p:nvSpPr>
          <p:spPr>
            <a:xfrm>
              <a:off x="7802191" y="2408296"/>
              <a:ext cx="25586" cy="24487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8"/>
            <p:cNvSpPr/>
            <p:nvPr/>
          </p:nvSpPr>
          <p:spPr>
            <a:xfrm>
              <a:off x="7802191" y="2408296"/>
              <a:ext cx="25586" cy="24487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8"/>
            <p:cNvSpPr/>
            <p:nvPr/>
          </p:nvSpPr>
          <p:spPr>
            <a:xfrm>
              <a:off x="8546799" y="2411627"/>
              <a:ext cx="28917" cy="15591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8"/>
            <p:cNvSpPr/>
            <p:nvPr/>
          </p:nvSpPr>
          <p:spPr>
            <a:xfrm>
              <a:off x="7624384" y="2428319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8"/>
            <p:cNvSpPr/>
            <p:nvPr/>
          </p:nvSpPr>
          <p:spPr>
            <a:xfrm>
              <a:off x="8720141" y="2440546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8"/>
            <p:cNvSpPr/>
            <p:nvPr/>
          </p:nvSpPr>
          <p:spPr>
            <a:xfrm>
              <a:off x="8350069" y="2457204"/>
              <a:ext cx="10061" cy="10028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8"/>
            <p:cNvSpPr/>
            <p:nvPr/>
          </p:nvSpPr>
          <p:spPr>
            <a:xfrm>
              <a:off x="7837772" y="2530565"/>
              <a:ext cx="20022" cy="20022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8"/>
            <p:cNvSpPr/>
            <p:nvPr/>
          </p:nvSpPr>
          <p:spPr>
            <a:xfrm>
              <a:off x="3994826" y="2550554"/>
              <a:ext cx="31150" cy="36713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8"/>
            <p:cNvSpPr/>
            <p:nvPr/>
          </p:nvSpPr>
          <p:spPr>
            <a:xfrm>
              <a:off x="9055765" y="2618352"/>
              <a:ext cx="11161" cy="10028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8"/>
            <p:cNvSpPr/>
            <p:nvPr/>
          </p:nvSpPr>
          <p:spPr>
            <a:xfrm>
              <a:off x="8501223" y="2652801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8"/>
            <p:cNvSpPr/>
            <p:nvPr/>
          </p:nvSpPr>
          <p:spPr>
            <a:xfrm>
              <a:off x="9055765" y="2681685"/>
              <a:ext cx="11161" cy="20056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8"/>
            <p:cNvSpPr/>
            <p:nvPr/>
          </p:nvSpPr>
          <p:spPr>
            <a:xfrm>
              <a:off x="8171163" y="2716134"/>
              <a:ext cx="33382" cy="35614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8"/>
            <p:cNvSpPr/>
            <p:nvPr/>
          </p:nvSpPr>
          <p:spPr>
            <a:xfrm>
              <a:off x="7993357" y="2715035"/>
              <a:ext cx="68929" cy="71161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8"/>
            <p:cNvSpPr/>
            <p:nvPr/>
          </p:nvSpPr>
          <p:spPr>
            <a:xfrm>
              <a:off x="8589010" y="2730593"/>
              <a:ext cx="28917" cy="2115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8"/>
            <p:cNvSpPr/>
            <p:nvPr/>
          </p:nvSpPr>
          <p:spPr>
            <a:xfrm>
              <a:off x="3715873" y="2830607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8"/>
            <p:cNvSpPr/>
            <p:nvPr/>
          </p:nvSpPr>
          <p:spPr>
            <a:xfrm>
              <a:off x="7593267" y="2872852"/>
              <a:ext cx="44476" cy="72260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8"/>
            <p:cNvSpPr/>
            <p:nvPr/>
          </p:nvSpPr>
          <p:spPr>
            <a:xfrm>
              <a:off x="8803497" y="2877283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8"/>
            <p:cNvSpPr/>
            <p:nvPr/>
          </p:nvSpPr>
          <p:spPr>
            <a:xfrm>
              <a:off x="7813318" y="2949511"/>
              <a:ext cx="28917" cy="13393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8"/>
            <p:cNvSpPr/>
            <p:nvPr/>
          </p:nvSpPr>
          <p:spPr>
            <a:xfrm>
              <a:off x="8074481" y="2959506"/>
              <a:ext cx="31150" cy="25619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8"/>
            <p:cNvSpPr/>
            <p:nvPr/>
          </p:nvSpPr>
          <p:spPr>
            <a:xfrm>
              <a:off x="8895749" y="2957307"/>
              <a:ext cx="40045" cy="3558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8"/>
            <p:cNvSpPr/>
            <p:nvPr/>
          </p:nvSpPr>
          <p:spPr>
            <a:xfrm>
              <a:off x="8895749" y="2957307"/>
              <a:ext cx="40045" cy="3558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8"/>
            <p:cNvSpPr/>
            <p:nvPr/>
          </p:nvSpPr>
          <p:spPr>
            <a:xfrm>
              <a:off x="7374349" y="3125119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8"/>
            <p:cNvSpPr/>
            <p:nvPr/>
          </p:nvSpPr>
          <p:spPr>
            <a:xfrm>
              <a:off x="8672366" y="3123986"/>
              <a:ext cx="21155" cy="22254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8"/>
            <p:cNvSpPr/>
            <p:nvPr/>
          </p:nvSpPr>
          <p:spPr>
            <a:xfrm>
              <a:off x="8672366" y="3123986"/>
              <a:ext cx="21155" cy="22254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8"/>
            <p:cNvSpPr/>
            <p:nvPr/>
          </p:nvSpPr>
          <p:spPr>
            <a:xfrm>
              <a:off x="9013554" y="3225133"/>
              <a:ext cx="35580" cy="27818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8"/>
            <p:cNvSpPr/>
            <p:nvPr/>
          </p:nvSpPr>
          <p:spPr>
            <a:xfrm>
              <a:off x="8496792" y="3285135"/>
              <a:ext cx="42243" cy="27818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8"/>
            <p:cNvSpPr/>
            <p:nvPr/>
          </p:nvSpPr>
          <p:spPr>
            <a:xfrm>
              <a:off x="8972409" y="3306257"/>
              <a:ext cx="28951" cy="16691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8"/>
            <p:cNvSpPr/>
            <p:nvPr/>
          </p:nvSpPr>
          <p:spPr>
            <a:xfrm>
              <a:off x="8789038" y="3304025"/>
              <a:ext cx="53404" cy="42277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8"/>
            <p:cNvSpPr/>
            <p:nvPr/>
          </p:nvSpPr>
          <p:spPr>
            <a:xfrm>
              <a:off x="7926659" y="3384049"/>
              <a:ext cx="23387" cy="16691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8"/>
            <p:cNvSpPr/>
            <p:nvPr/>
          </p:nvSpPr>
          <p:spPr>
            <a:xfrm>
              <a:off x="8954651" y="3477400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8"/>
            <p:cNvSpPr/>
            <p:nvPr/>
          </p:nvSpPr>
          <p:spPr>
            <a:xfrm>
              <a:off x="8715710" y="3505186"/>
              <a:ext cx="36713" cy="30017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8"/>
            <p:cNvSpPr/>
            <p:nvPr/>
          </p:nvSpPr>
          <p:spPr>
            <a:xfrm>
              <a:off x="8055591" y="3534071"/>
              <a:ext cx="21122" cy="16691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8"/>
            <p:cNvSpPr/>
            <p:nvPr/>
          </p:nvSpPr>
          <p:spPr>
            <a:xfrm>
              <a:off x="8964646" y="3539634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8"/>
            <p:cNvSpPr/>
            <p:nvPr/>
          </p:nvSpPr>
          <p:spPr>
            <a:xfrm>
              <a:off x="9016885" y="3535203"/>
              <a:ext cx="15591" cy="33348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8"/>
            <p:cNvSpPr/>
            <p:nvPr/>
          </p:nvSpPr>
          <p:spPr>
            <a:xfrm>
              <a:off x="8053359" y="3576315"/>
              <a:ext cx="14492" cy="33348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8"/>
            <p:cNvSpPr/>
            <p:nvPr/>
          </p:nvSpPr>
          <p:spPr>
            <a:xfrm>
              <a:off x="7964439" y="3627422"/>
              <a:ext cx="21155" cy="2115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8"/>
            <p:cNvSpPr/>
            <p:nvPr/>
          </p:nvSpPr>
          <p:spPr>
            <a:xfrm>
              <a:off x="7964439" y="3627422"/>
              <a:ext cx="21155" cy="2115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8"/>
            <p:cNvSpPr/>
            <p:nvPr/>
          </p:nvSpPr>
          <p:spPr>
            <a:xfrm>
              <a:off x="7872220" y="3628554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8"/>
            <p:cNvSpPr/>
            <p:nvPr/>
          </p:nvSpPr>
          <p:spPr>
            <a:xfrm>
              <a:off x="8062254" y="3684092"/>
              <a:ext cx="23354" cy="18923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8"/>
            <p:cNvSpPr/>
            <p:nvPr/>
          </p:nvSpPr>
          <p:spPr>
            <a:xfrm>
              <a:off x="9034643" y="3730767"/>
              <a:ext cx="33382" cy="68962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8"/>
            <p:cNvSpPr/>
            <p:nvPr/>
          </p:nvSpPr>
          <p:spPr>
            <a:xfrm>
              <a:off x="9034643" y="3730767"/>
              <a:ext cx="33382" cy="68962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8"/>
            <p:cNvSpPr/>
            <p:nvPr/>
          </p:nvSpPr>
          <p:spPr>
            <a:xfrm>
              <a:off x="8011114" y="3738563"/>
              <a:ext cx="23387" cy="15591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8"/>
            <p:cNvSpPr/>
            <p:nvPr/>
          </p:nvSpPr>
          <p:spPr>
            <a:xfrm>
              <a:off x="7917763" y="3739663"/>
              <a:ext cx="42277" cy="3894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8"/>
            <p:cNvSpPr/>
            <p:nvPr/>
          </p:nvSpPr>
          <p:spPr>
            <a:xfrm>
              <a:off x="8156704" y="3774111"/>
              <a:ext cx="28917" cy="14492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8"/>
            <p:cNvSpPr/>
            <p:nvPr/>
          </p:nvSpPr>
          <p:spPr>
            <a:xfrm>
              <a:off x="8686825" y="3788570"/>
              <a:ext cx="77824" cy="73393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8"/>
            <p:cNvSpPr/>
            <p:nvPr/>
          </p:nvSpPr>
          <p:spPr>
            <a:xfrm>
              <a:off x="8940192" y="3826350"/>
              <a:ext cx="28917" cy="14492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8"/>
            <p:cNvSpPr/>
            <p:nvPr/>
          </p:nvSpPr>
          <p:spPr>
            <a:xfrm>
              <a:off x="8916871" y="3838577"/>
              <a:ext cx="23354" cy="300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8"/>
            <p:cNvSpPr/>
            <p:nvPr/>
          </p:nvSpPr>
          <p:spPr>
            <a:xfrm>
              <a:off x="8207844" y="3859699"/>
              <a:ext cx="34481" cy="31150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8"/>
            <p:cNvSpPr/>
            <p:nvPr/>
          </p:nvSpPr>
          <p:spPr>
            <a:xfrm>
              <a:off x="5238372" y="623534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8"/>
            <p:cNvSpPr/>
            <p:nvPr/>
          </p:nvSpPr>
          <p:spPr>
            <a:xfrm>
              <a:off x="5238372" y="623534"/>
              <a:ext cx="28951" cy="27818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8"/>
            <p:cNvSpPr/>
            <p:nvPr/>
          </p:nvSpPr>
          <p:spPr>
            <a:xfrm>
              <a:off x="7038725" y="748002"/>
              <a:ext cx="116702" cy="153382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8"/>
            <p:cNvSpPr/>
            <p:nvPr/>
          </p:nvSpPr>
          <p:spPr>
            <a:xfrm>
              <a:off x="7038725" y="748002"/>
              <a:ext cx="116702" cy="153382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8"/>
            <p:cNvSpPr/>
            <p:nvPr/>
          </p:nvSpPr>
          <p:spPr>
            <a:xfrm>
              <a:off x="3652539" y="1054708"/>
              <a:ext cx="20022" cy="24487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8"/>
            <p:cNvSpPr/>
            <p:nvPr/>
          </p:nvSpPr>
          <p:spPr>
            <a:xfrm>
              <a:off x="4424900" y="1295881"/>
              <a:ext cx="27818" cy="28917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8"/>
            <p:cNvSpPr/>
            <p:nvPr/>
          </p:nvSpPr>
          <p:spPr>
            <a:xfrm>
              <a:off x="5439533" y="1905993"/>
              <a:ext cx="32249" cy="20022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8"/>
            <p:cNvSpPr/>
            <p:nvPr/>
          </p:nvSpPr>
          <p:spPr>
            <a:xfrm>
              <a:off x="3955913" y="2481657"/>
              <a:ext cx="28917" cy="28917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8"/>
            <p:cNvSpPr/>
            <p:nvPr/>
          </p:nvSpPr>
          <p:spPr>
            <a:xfrm>
              <a:off x="8917971" y="3838577"/>
              <a:ext cx="5597" cy="336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8"/>
            <p:cNvSpPr/>
            <p:nvPr/>
          </p:nvSpPr>
          <p:spPr>
            <a:xfrm>
              <a:off x="8907976" y="3833013"/>
              <a:ext cx="10028" cy="5597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56" name="Google Shape;6656;p28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 rot="10800000">
            <a:off x="4694225" y="855500"/>
            <a:ext cx="4458750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657" name="Google Shape;6657;p28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6658" name="Shape 6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9" name="Google Shape;6659;p29"/>
          <p:cNvSpPr/>
          <p:nvPr/>
        </p:nvSpPr>
        <p:spPr>
          <a:xfrm flipH="1" rot="-2700000">
            <a:off x="6680442" y="3069571"/>
            <a:ext cx="1134091" cy="104034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0" name="Google Shape;6660;p29"/>
          <p:cNvSpPr/>
          <p:nvPr/>
        </p:nvSpPr>
        <p:spPr>
          <a:xfrm rot="1594385">
            <a:off x="6680481" y="1430004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1" name="Google Shape;6661;p29"/>
          <p:cNvSpPr/>
          <p:nvPr/>
        </p:nvSpPr>
        <p:spPr>
          <a:xfrm flipH="1" rot="-1594385">
            <a:off x="1329506" y="3085429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2" name="Google Shape;6662;p29"/>
          <p:cNvSpPr/>
          <p:nvPr/>
        </p:nvSpPr>
        <p:spPr>
          <a:xfrm rot="1594385">
            <a:off x="1329506" y="1462879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3" name="Google Shape;6663;p29"/>
          <p:cNvGrpSpPr/>
          <p:nvPr/>
        </p:nvGrpSpPr>
        <p:grpSpPr>
          <a:xfrm flipH="1">
            <a:off x="85377" y="2280591"/>
            <a:ext cx="4907047" cy="2758752"/>
            <a:chOff x="2595350" y="2513900"/>
            <a:chExt cx="3807750" cy="2140725"/>
          </a:xfrm>
        </p:grpSpPr>
        <p:sp>
          <p:nvSpPr>
            <p:cNvPr id="6664" name="Google Shape;6664;p29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9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9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9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9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9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9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9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9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9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9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9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9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9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9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9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9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9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9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9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9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9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9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9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29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29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29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9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9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9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9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9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9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9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9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9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9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9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2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2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9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9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9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9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9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9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9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2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2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9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9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9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9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9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9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9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29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2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2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29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2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2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29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2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9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9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9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0" name="Google Shape;6830;p29"/>
          <p:cNvSpPr/>
          <p:nvPr/>
        </p:nvSpPr>
        <p:spPr>
          <a:xfrm flipH="1" rot="10800000">
            <a:off x="5421975" y="1556439"/>
            <a:ext cx="3860464" cy="3664099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134F5C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1" name="Google Shape;6831;p29"/>
          <p:cNvSpPr txBox="1"/>
          <p:nvPr>
            <p:ph type="title"/>
          </p:nvPr>
        </p:nvSpPr>
        <p:spPr>
          <a:xfrm>
            <a:off x="1083825" y="1808575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832" name="Google Shape;6832;p29"/>
          <p:cNvSpPr txBox="1"/>
          <p:nvPr>
            <p:ph idx="2" type="title"/>
          </p:nvPr>
        </p:nvSpPr>
        <p:spPr>
          <a:xfrm>
            <a:off x="6434800" y="1808575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833" name="Google Shape;6833;p29"/>
          <p:cNvSpPr txBox="1"/>
          <p:nvPr>
            <p:ph idx="3" type="title"/>
          </p:nvPr>
        </p:nvSpPr>
        <p:spPr>
          <a:xfrm>
            <a:off x="1083825" y="3419376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834" name="Google Shape;6834;p29"/>
          <p:cNvSpPr txBox="1"/>
          <p:nvPr>
            <p:ph idx="4" type="title"/>
          </p:nvPr>
        </p:nvSpPr>
        <p:spPr>
          <a:xfrm>
            <a:off x="6434800" y="3419376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835" name="Google Shape;6835;p29"/>
          <p:cNvSpPr txBox="1"/>
          <p:nvPr>
            <p:ph idx="1" type="subTitle"/>
          </p:nvPr>
        </p:nvSpPr>
        <p:spPr>
          <a:xfrm>
            <a:off x="890613" y="2571751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6" name="Google Shape;6836;p29"/>
          <p:cNvSpPr txBox="1"/>
          <p:nvPr>
            <p:ph idx="5" type="subTitle"/>
          </p:nvPr>
        </p:nvSpPr>
        <p:spPr>
          <a:xfrm>
            <a:off x="6241588" y="2571751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7" name="Google Shape;6837;p29"/>
          <p:cNvSpPr txBox="1"/>
          <p:nvPr>
            <p:ph idx="6" type="subTitle"/>
          </p:nvPr>
        </p:nvSpPr>
        <p:spPr>
          <a:xfrm>
            <a:off x="890600" y="4188500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8" name="Google Shape;6838;p29"/>
          <p:cNvSpPr txBox="1"/>
          <p:nvPr>
            <p:ph idx="7" type="subTitle"/>
          </p:nvPr>
        </p:nvSpPr>
        <p:spPr>
          <a:xfrm>
            <a:off x="6241575" y="4188500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9" name="Google Shape;6839;p29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840" name="Google Shape;6840;p29"/>
          <p:cNvPicPr preferRelativeResize="0"/>
          <p:nvPr/>
        </p:nvPicPr>
        <p:blipFill rotWithShape="1">
          <a:blip r:embed="rId2">
            <a:alphaModFix/>
          </a:blip>
          <a:srcRect b="32241" l="0" r="19678" t="36159"/>
          <a:stretch/>
        </p:blipFill>
        <p:spPr>
          <a:xfrm>
            <a:off x="2307875" y="897250"/>
            <a:ext cx="6836125" cy="2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6841" name="Shape 6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2" name="Google Shape;6842;p30"/>
          <p:cNvSpPr/>
          <p:nvPr/>
        </p:nvSpPr>
        <p:spPr>
          <a:xfrm>
            <a:off x="-176150" y="2148625"/>
            <a:ext cx="3796814" cy="306913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3" name="Google Shape;6843;p30"/>
          <p:cNvSpPr/>
          <p:nvPr/>
        </p:nvSpPr>
        <p:spPr>
          <a:xfrm>
            <a:off x="1438875" y="2801301"/>
            <a:ext cx="1621617" cy="14875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44" name="Google Shape;6844;p30"/>
          <p:cNvGrpSpPr/>
          <p:nvPr/>
        </p:nvGrpSpPr>
        <p:grpSpPr>
          <a:xfrm flipH="1">
            <a:off x="3841118" y="38818"/>
            <a:ext cx="5273964" cy="4336830"/>
            <a:chOff x="1187675" y="233950"/>
            <a:chExt cx="4186350" cy="3442475"/>
          </a:xfrm>
        </p:grpSpPr>
        <p:sp>
          <p:nvSpPr>
            <p:cNvPr id="6845" name="Google Shape;6845;p30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0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0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0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0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0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0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0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0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0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0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0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0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0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0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0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0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0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0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0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0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0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0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0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30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30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30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30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30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30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30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30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0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30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30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30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30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30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30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30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0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0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0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0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0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0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0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0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0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0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0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0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0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0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0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0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0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0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0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0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0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0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0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0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0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0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0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0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0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0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0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0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0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0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0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30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30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30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0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0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0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30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30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30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30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0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0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0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0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0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0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0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0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0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0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0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0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0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0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0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0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0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0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0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0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0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0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0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0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0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0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0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0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0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0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0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0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0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0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0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30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30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30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30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30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30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30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30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30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30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30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30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30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30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30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30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30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30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30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30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3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3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3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3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30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3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3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30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30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30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30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30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3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3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30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30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30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30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30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30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30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30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30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30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30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30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30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30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30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30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30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30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30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30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30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30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30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30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30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30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30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30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30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30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30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30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30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30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30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30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30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30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30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30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30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30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30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30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30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30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30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30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30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30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30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30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30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30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30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30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30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30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30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30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30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30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30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30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30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30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30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30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30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30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30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30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30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30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3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3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3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3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30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30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30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30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30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30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30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30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30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30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30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30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30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30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30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30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30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30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30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30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30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30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30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30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30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30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30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30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30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30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30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30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30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30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30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30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30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30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30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30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30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30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30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30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30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30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30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30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30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30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30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30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30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30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30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30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30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30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30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30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30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30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30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30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30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30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30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30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30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30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30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30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30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30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30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30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30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30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30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30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30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30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30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30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30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30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30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30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30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30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30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30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30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30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30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30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30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30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30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30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30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30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30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30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30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30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30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30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30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30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30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188" name="Google Shape;7188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>
            <a:off x="3775" y="1165700"/>
            <a:ext cx="3436975" cy="2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9" name="Google Shape;7189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 rot="10800000">
            <a:off x="5722925" y="3877250"/>
            <a:ext cx="3436975" cy="2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0" name="Google Shape;7190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 rot="10800000">
            <a:off x="3247600" y="2521475"/>
            <a:ext cx="590087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7191" name="Google Shape;7191;p30"/>
          <p:cNvSpPr txBox="1"/>
          <p:nvPr>
            <p:ph hasCustomPrompt="1" type="title"/>
          </p:nvPr>
        </p:nvSpPr>
        <p:spPr>
          <a:xfrm>
            <a:off x="711725" y="5375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92" name="Google Shape;7192;p30"/>
          <p:cNvSpPr txBox="1"/>
          <p:nvPr>
            <p:ph hasCustomPrompt="1" idx="2" type="title"/>
          </p:nvPr>
        </p:nvSpPr>
        <p:spPr>
          <a:xfrm>
            <a:off x="3217350" y="189645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93" name="Google Shape;7193;p30"/>
          <p:cNvSpPr txBox="1"/>
          <p:nvPr>
            <p:ph hasCustomPrompt="1" idx="3" type="title"/>
          </p:nvPr>
        </p:nvSpPr>
        <p:spPr>
          <a:xfrm>
            <a:off x="5722925" y="32554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94" name="Google Shape;7194;p30"/>
          <p:cNvSpPr txBox="1"/>
          <p:nvPr>
            <p:ph idx="1" type="subTitle"/>
          </p:nvPr>
        </p:nvSpPr>
        <p:spPr>
          <a:xfrm>
            <a:off x="711725" y="12128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5" name="Google Shape;7195;p30"/>
          <p:cNvSpPr txBox="1"/>
          <p:nvPr>
            <p:ph idx="4" type="subTitle"/>
          </p:nvPr>
        </p:nvSpPr>
        <p:spPr>
          <a:xfrm>
            <a:off x="3217350" y="257175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6" name="Google Shape;7196;p30"/>
          <p:cNvSpPr txBox="1"/>
          <p:nvPr>
            <p:ph idx="5" type="subTitle"/>
          </p:nvPr>
        </p:nvSpPr>
        <p:spPr>
          <a:xfrm>
            <a:off x="5722925" y="39307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"/>
          <p:cNvSpPr/>
          <p:nvPr/>
        </p:nvSpPr>
        <p:spPr>
          <a:xfrm flipH="1" rot="10800000">
            <a:off x="5635650" y="-64850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274E13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4"/>
          <p:cNvSpPr/>
          <p:nvPr/>
        </p:nvSpPr>
        <p:spPr>
          <a:xfrm>
            <a:off x="5537525" y="341201"/>
            <a:ext cx="1018605" cy="93440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2" name="Google Shape;672;p4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037400" y="929000"/>
            <a:ext cx="4134725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4" name="Google Shape;674;p4"/>
          <p:cNvSpPr txBox="1"/>
          <p:nvPr>
            <p:ph idx="1" type="body"/>
          </p:nvPr>
        </p:nvSpPr>
        <p:spPr>
          <a:xfrm>
            <a:off x="711725" y="1079275"/>
            <a:ext cx="7720500" cy="3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5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675" name="Google Shape;675;p4"/>
          <p:cNvGrpSpPr/>
          <p:nvPr/>
        </p:nvGrpSpPr>
        <p:grpSpPr>
          <a:xfrm flipH="1">
            <a:off x="4289500" y="2549525"/>
            <a:ext cx="4595825" cy="2355025"/>
            <a:chOff x="1187675" y="2085275"/>
            <a:chExt cx="4595825" cy="2355025"/>
          </a:xfrm>
        </p:grpSpPr>
        <p:sp>
          <p:nvSpPr>
            <p:cNvPr id="676" name="Google Shape;676;p4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7197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1"/>
          <p:cNvSpPr/>
          <p:nvPr/>
        </p:nvSpPr>
        <p:spPr>
          <a:xfrm rot="-5810156">
            <a:off x="3450188" y="1524721"/>
            <a:ext cx="2050364" cy="1880993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9" name="Google Shape;7199;p31"/>
          <p:cNvSpPr/>
          <p:nvPr/>
        </p:nvSpPr>
        <p:spPr>
          <a:xfrm rot="5175384">
            <a:off x="942976" y="1570166"/>
            <a:ext cx="2050352" cy="188098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0" name="Google Shape;7200;p31"/>
          <p:cNvSpPr/>
          <p:nvPr/>
        </p:nvSpPr>
        <p:spPr>
          <a:xfrm rot="4611301">
            <a:off x="6100959" y="1570133"/>
            <a:ext cx="2050419" cy="188104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1" name="Google Shape;7201;p31"/>
          <p:cNvGrpSpPr/>
          <p:nvPr/>
        </p:nvGrpSpPr>
        <p:grpSpPr>
          <a:xfrm flipH="1" rot="10800000">
            <a:off x="186900" y="2185225"/>
            <a:ext cx="4152175" cy="2793675"/>
            <a:chOff x="711725" y="900075"/>
            <a:chExt cx="4152175" cy="2793675"/>
          </a:xfrm>
        </p:grpSpPr>
        <p:sp>
          <p:nvSpPr>
            <p:cNvPr id="7202" name="Google Shape;7202;p31"/>
            <p:cNvSpPr/>
            <p:nvPr/>
          </p:nvSpPr>
          <p:spPr>
            <a:xfrm>
              <a:off x="713400" y="900075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31"/>
            <p:cNvSpPr/>
            <p:nvPr/>
          </p:nvSpPr>
          <p:spPr>
            <a:xfrm>
              <a:off x="2599750" y="9050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31"/>
            <p:cNvSpPr/>
            <p:nvPr/>
          </p:nvSpPr>
          <p:spPr>
            <a:xfrm>
              <a:off x="3199350" y="905075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31"/>
            <p:cNvSpPr/>
            <p:nvPr/>
          </p:nvSpPr>
          <p:spPr>
            <a:xfrm>
              <a:off x="3492050" y="90840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31"/>
            <p:cNvSpPr/>
            <p:nvPr/>
          </p:nvSpPr>
          <p:spPr>
            <a:xfrm>
              <a:off x="3492050" y="908400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31"/>
            <p:cNvSpPr/>
            <p:nvPr/>
          </p:nvSpPr>
          <p:spPr>
            <a:xfrm>
              <a:off x="3384475" y="907575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31"/>
            <p:cNvSpPr/>
            <p:nvPr/>
          </p:nvSpPr>
          <p:spPr>
            <a:xfrm>
              <a:off x="4272600" y="900900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31"/>
            <p:cNvSpPr/>
            <p:nvPr/>
          </p:nvSpPr>
          <p:spPr>
            <a:xfrm>
              <a:off x="1345525" y="915925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31"/>
            <p:cNvSpPr/>
            <p:nvPr/>
          </p:nvSpPr>
          <p:spPr>
            <a:xfrm>
              <a:off x="717575" y="922575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31"/>
            <p:cNvSpPr/>
            <p:nvPr/>
          </p:nvSpPr>
          <p:spPr>
            <a:xfrm>
              <a:off x="3429500" y="933425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31"/>
            <p:cNvSpPr/>
            <p:nvPr/>
          </p:nvSpPr>
          <p:spPr>
            <a:xfrm>
              <a:off x="3429500" y="933425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31"/>
            <p:cNvSpPr/>
            <p:nvPr/>
          </p:nvSpPr>
          <p:spPr>
            <a:xfrm>
              <a:off x="871850" y="953450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31"/>
            <p:cNvSpPr/>
            <p:nvPr/>
          </p:nvSpPr>
          <p:spPr>
            <a:xfrm>
              <a:off x="2928325" y="957600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31"/>
            <p:cNvSpPr/>
            <p:nvPr/>
          </p:nvSpPr>
          <p:spPr>
            <a:xfrm>
              <a:off x="3417825" y="963450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31"/>
            <p:cNvSpPr/>
            <p:nvPr/>
          </p:nvSpPr>
          <p:spPr>
            <a:xfrm>
              <a:off x="3417825" y="963450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31"/>
            <p:cNvSpPr/>
            <p:nvPr/>
          </p:nvSpPr>
          <p:spPr>
            <a:xfrm>
              <a:off x="3644675" y="969275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31"/>
            <p:cNvSpPr/>
            <p:nvPr/>
          </p:nvSpPr>
          <p:spPr>
            <a:xfrm>
              <a:off x="4806325" y="970950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31"/>
            <p:cNvSpPr/>
            <p:nvPr/>
          </p:nvSpPr>
          <p:spPr>
            <a:xfrm>
              <a:off x="3396975" y="973450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31"/>
            <p:cNvSpPr/>
            <p:nvPr/>
          </p:nvSpPr>
          <p:spPr>
            <a:xfrm>
              <a:off x="2963350" y="9793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31"/>
            <p:cNvSpPr/>
            <p:nvPr/>
          </p:nvSpPr>
          <p:spPr>
            <a:xfrm>
              <a:off x="3607125" y="985125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31"/>
            <p:cNvSpPr/>
            <p:nvPr/>
          </p:nvSpPr>
          <p:spPr>
            <a:xfrm>
              <a:off x="2463825" y="985975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31"/>
            <p:cNvSpPr/>
            <p:nvPr/>
          </p:nvSpPr>
          <p:spPr>
            <a:xfrm>
              <a:off x="3799775" y="9984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31"/>
            <p:cNvSpPr/>
            <p:nvPr/>
          </p:nvSpPr>
          <p:spPr>
            <a:xfrm>
              <a:off x="3503725" y="10143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31"/>
            <p:cNvSpPr/>
            <p:nvPr/>
          </p:nvSpPr>
          <p:spPr>
            <a:xfrm>
              <a:off x="3503725" y="1014325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31"/>
            <p:cNvSpPr/>
            <p:nvPr/>
          </p:nvSpPr>
          <p:spPr>
            <a:xfrm>
              <a:off x="4676225" y="10118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31"/>
            <p:cNvSpPr/>
            <p:nvPr/>
          </p:nvSpPr>
          <p:spPr>
            <a:xfrm>
              <a:off x="3688850" y="1049350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31"/>
            <p:cNvSpPr/>
            <p:nvPr/>
          </p:nvSpPr>
          <p:spPr>
            <a:xfrm>
              <a:off x="3464525" y="10576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31"/>
            <p:cNvSpPr/>
            <p:nvPr/>
          </p:nvSpPr>
          <p:spPr>
            <a:xfrm>
              <a:off x="2950825" y="1056850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31"/>
            <p:cNvSpPr/>
            <p:nvPr/>
          </p:nvSpPr>
          <p:spPr>
            <a:xfrm>
              <a:off x="1592375" y="1063525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31"/>
            <p:cNvSpPr/>
            <p:nvPr/>
          </p:nvSpPr>
          <p:spPr>
            <a:xfrm>
              <a:off x="2785725" y="1058525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31"/>
            <p:cNvSpPr/>
            <p:nvPr/>
          </p:nvSpPr>
          <p:spPr>
            <a:xfrm>
              <a:off x="795125" y="1073525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31"/>
            <p:cNvSpPr/>
            <p:nvPr/>
          </p:nvSpPr>
          <p:spPr>
            <a:xfrm>
              <a:off x="795125" y="1073525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31"/>
            <p:cNvSpPr/>
            <p:nvPr/>
          </p:nvSpPr>
          <p:spPr>
            <a:xfrm>
              <a:off x="4618700" y="1057675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31"/>
            <p:cNvSpPr/>
            <p:nvPr/>
          </p:nvSpPr>
          <p:spPr>
            <a:xfrm>
              <a:off x="2501350" y="108352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31"/>
            <p:cNvSpPr/>
            <p:nvPr/>
          </p:nvSpPr>
          <p:spPr>
            <a:xfrm>
              <a:off x="2543050" y="109105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31"/>
            <p:cNvSpPr/>
            <p:nvPr/>
          </p:nvSpPr>
          <p:spPr>
            <a:xfrm>
              <a:off x="2242825" y="1075200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31"/>
            <p:cNvSpPr/>
            <p:nvPr/>
          </p:nvSpPr>
          <p:spPr>
            <a:xfrm>
              <a:off x="2437975" y="1093550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31"/>
            <p:cNvSpPr/>
            <p:nvPr/>
          </p:nvSpPr>
          <p:spPr>
            <a:xfrm>
              <a:off x="3408650" y="1086025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31"/>
            <p:cNvSpPr/>
            <p:nvPr/>
          </p:nvSpPr>
          <p:spPr>
            <a:xfrm>
              <a:off x="1227100" y="11010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31"/>
            <p:cNvSpPr/>
            <p:nvPr/>
          </p:nvSpPr>
          <p:spPr>
            <a:xfrm>
              <a:off x="2285350" y="1105225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31"/>
            <p:cNvSpPr/>
            <p:nvPr/>
          </p:nvSpPr>
          <p:spPr>
            <a:xfrm>
              <a:off x="1320500" y="1153575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31"/>
            <p:cNvSpPr/>
            <p:nvPr/>
          </p:nvSpPr>
          <p:spPr>
            <a:xfrm>
              <a:off x="4334325" y="1163600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31"/>
            <p:cNvSpPr/>
            <p:nvPr/>
          </p:nvSpPr>
          <p:spPr>
            <a:xfrm>
              <a:off x="1210425" y="1171100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31"/>
            <p:cNvSpPr/>
            <p:nvPr/>
          </p:nvSpPr>
          <p:spPr>
            <a:xfrm>
              <a:off x="3476200" y="11761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31"/>
            <p:cNvSpPr/>
            <p:nvPr/>
          </p:nvSpPr>
          <p:spPr>
            <a:xfrm>
              <a:off x="3476200" y="117610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31"/>
            <p:cNvSpPr/>
            <p:nvPr/>
          </p:nvSpPr>
          <p:spPr>
            <a:xfrm>
              <a:off x="798475" y="1186950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31"/>
            <p:cNvSpPr/>
            <p:nvPr/>
          </p:nvSpPr>
          <p:spPr>
            <a:xfrm>
              <a:off x="838500" y="1187775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31"/>
            <p:cNvSpPr/>
            <p:nvPr/>
          </p:nvSpPr>
          <p:spPr>
            <a:xfrm>
              <a:off x="714250" y="1194450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31"/>
            <p:cNvSpPr/>
            <p:nvPr/>
          </p:nvSpPr>
          <p:spPr>
            <a:xfrm>
              <a:off x="714250" y="1194450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31"/>
            <p:cNvSpPr/>
            <p:nvPr/>
          </p:nvSpPr>
          <p:spPr>
            <a:xfrm>
              <a:off x="754275" y="1197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31"/>
            <p:cNvSpPr/>
            <p:nvPr/>
          </p:nvSpPr>
          <p:spPr>
            <a:xfrm>
              <a:off x="754275" y="1197775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31"/>
            <p:cNvSpPr/>
            <p:nvPr/>
          </p:nvSpPr>
          <p:spPr>
            <a:xfrm>
              <a:off x="1398900" y="1196950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31"/>
            <p:cNvSpPr/>
            <p:nvPr/>
          </p:nvSpPr>
          <p:spPr>
            <a:xfrm>
              <a:off x="757600" y="1216125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31"/>
            <p:cNvSpPr/>
            <p:nvPr/>
          </p:nvSpPr>
          <p:spPr>
            <a:xfrm>
              <a:off x="2451300" y="1211950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31"/>
            <p:cNvSpPr/>
            <p:nvPr/>
          </p:nvSpPr>
          <p:spPr>
            <a:xfrm>
              <a:off x="2451300" y="1211950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31"/>
            <p:cNvSpPr/>
            <p:nvPr/>
          </p:nvSpPr>
          <p:spPr>
            <a:xfrm>
              <a:off x="1243775" y="12253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31"/>
            <p:cNvSpPr/>
            <p:nvPr/>
          </p:nvSpPr>
          <p:spPr>
            <a:xfrm>
              <a:off x="3085925" y="1246975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31"/>
            <p:cNvSpPr/>
            <p:nvPr/>
          </p:nvSpPr>
          <p:spPr>
            <a:xfrm>
              <a:off x="1516475" y="1251150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31"/>
            <p:cNvSpPr/>
            <p:nvPr/>
          </p:nvSpPr>
          <p:spPr>
            <a:xfrm>
              <a:off x="1258800" y="1267000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31"/>
            <p:cNvSpPr/>
            <p:nvPr/>
          </p:nvSpPr>
          <p:spPr>
            <a:xfrm>
              <a:off x="3010050" y="1241150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31"/>
            <p:cNvSpPr/>
            <p:nvPr/>
          </p:nvSpPr>
          <p:spPr>
            <a:xfrm>
              <a:off x="3010050" y="1241150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31"/>
            <p:cNvSpPr/>
            <p:nvPr/>
          </p:nvSpPr>
          <p:spPr>
            <a:xfrm>
              <a:off x="2235325" y="1246150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31"/>
            <p:cNvSpPr/>
            <p:nvPr/>
          </p:nvSpPr>
          <p:spPr>
            <a:xfrm>
              <a:off x="3055900" y="1284500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31"/>
            <p:cNvSpPr/>
            <p:nvPr/>
          </p:nvSpPr>
          <p:spPr>
            <a:xfrm>
              <a:off x="1171225" y="12986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31"/>
            <p:cNvSpPr/>
            <p:nvPr/>
          </p:nvSpPr>
          <p:spPr>
            <a:xfrm>
              <a:off x="1082825" y="1302025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31"/>
            <p:cNvSpPr/>
            <p:nvPr/>
          </p:nvSpPr>
          <p:spPr>
            <a:xfrm>
              <a:off x="1281300" y="1309525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31"/>
            <p:cNvSpPr/>
            <p:nvPr/>
          </p:nvSpPr>
          <p:spPr>
            <a:xfrm>
              <a:off x="1384725" y="1306200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31"/>
            <p:cNvSpPr/>
            <p:nvPr/>
          </p:nvSpPr>
          <p:spPr>
            <a:xfrm>
              <a:off x="1384725" y="1306200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31"/>
            <p:cNvSpPr/>
            <p:nvPr/>
          </p:nvSpPr>
          <p:spPr>
            <a:xfrm>
              <a:off x="831000" y="1298675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31"/>
            <p:cNvSpPr/>
            <p:nvPr/>
          </p:nvSpPr>
          <p:spPr>
            <a:xfrm>
              <a:off x="2442150" y="1331200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31"/>
            <p:cNvSpPr/>
            <p:nvPr/>
          </p:nvSpPr>
          <p:spPr>
            <a:xfrm>
              <a:off x="725075" y="1339550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31"/>
            <p:cNvSpPr/>
            <p:nvPr/>
          </p:nvSpPr>
          <p:spPr>
            <a:xfrm>
              <a:off x="3291075" y="13370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31"/>
            <p:cNvSpPr/>
            <p:nvPr/>
          </p:nvSpPr>
          <p:spPr>
            <a:xfrm>
              <a:off x="1347200" y="1342050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31"/>
            <p:cNvSpPr/>
            <p:nvPr/>
          </p:nvSpPr>
          <p:spPr>
            <a:xfrm>
              <a:off x="4400200" y="1338725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31"/>
            <p:cNvSpPr/>
            <p:nvPr/>
          </p:nvSpPr>
          <p:spPr>
            <a:xfrm>
              <a:off x="4772975" y="13654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31"/>
            <p:cNvSpPr/>
            <p:nvPr/>
          </p:nvSpPr>
          <p:spPr>
            <a:xfrm>
              <a:off x="2580575" y="1382925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31"/>
            <p:cNvSpPr/>
            <p:nvPr/>
          </p:nvSpPr>
          <p:spPr>
            <a:xfrm>
              <a:off x="1120350" y="1390425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31"/>
            <p:cNvSpPr/>
            <p:nvPr/>
          </p:nvSpPr>
          <p:spPr>
            <a:xfrm>
              <a:off x="1061975" y="1402925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31"/>
            <p:cNvSpPr/>
            <p:nvPr/>
          </p:nvSpPr>
          <p:spPr>
            <a:xfrm>
              <a:off x="2112725" y="1408775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31"/>
            <p:cNvSpPr/>
            <p:nvPr/>
          </p:nvSpPr>
          <p:spPr>
            <a:xfrm>
              <a:off x="2916650" y="1413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31"/>
            <p:cNvSpPr/>
            <p:nvPr/>
          </p:nvSpPr>
          <p:spPr>
            <a:xfrm>
              <a:off x="1942625" y="1413775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31"/>
            <p:cNvSpPr/>
            <p:nvPr/>
          </p:nvSpPr>
          <p:spPr>
            <a:xfrm>
              <a:off x="886025" y="1439625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31"/>
            <p:cNvSpPr/>
            <p:nvPr/>
          </p:nvSpPr>
          <p:spPr>
            <a:xfrm>
              <a:off x="3187675" y="1436275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31"/>
            <p:cNvSpPr/>
            <p:nvPr/>
          </p:nvSpPr>
          <p:spPr>
            <a:xfrm>
              <a:off x="4707100" y="1445450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31"/>
            <p:cNvSpPr/>
            <p:nvPr/>
          </p:nvSpPr>
          <p:spPr>
            <a:xfrm>
              <a:off x="4306800" y="144962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31"/>
            <p:cNvSpPr/>
            <p:nvPr/>
          </p:nvSpPr>
          <p:spPr>
            <a:xfrm>
              <a:off x="1817525" y="1457125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31"/>
            <p:cNvSpPr/>
            <p:nvPr/>
          </p:nvSpPr>
          <p:spPr>
            <a:xfrm>
              <a:off x="4663725" y="1457125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31"/>
            <p:cNvSpPr/>
            <p:nvPr/>
          </p:nvSpPr>
          <p:spPr>
            <a:xfrm>
              <a:off x="714250" y="1467975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31"/>
            <p:cNvSpPr/>
            <p:nvPr/>
          </p:nvSpPr>
          <p:spPr>
            <a:xfrm>
              <a:off x="811800" y="1478825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31"/>
            <p:cNvSpPr/>
            <p:nvPr/>
          </p:nvSpPr>
          <p:spPr>
            <a:xfrm>
              <a:off x="3663000" y="1476325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31"/>
            <p:cNvSpPr/>
            <p:nvPr/>
          </p:nvSpPr>
          <p:spPr>
            <a:xfrm>
              <a:off x="1180400" y="1489650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31"/>
            <p:cNvSpPr/>
            <p:nvPr/>
          </p:nvSpPr>
          <p:spPr>
            <a:xfrm>
              <a:off x="1180400" y="1489650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31"/>
            <p:cNvSpPr/>
            <p:nvPr/>
          </p:nvSpPr>
          <p:spPr>
            <a:xfrm>
              <a:off x="735925" y="1479650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31"/>
            <p:cNvSpPr/>
            <p:nvPr/>
          </p:nvSpPr>
          <p:spPr>
            <a:xfrm>
              <a:off x="4270100" y="1500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31"/>
            <p:cNvSpPr/>
            <p:nvPr/>
          </p:nvSpPr>
          <p:spPr>
            <a:xfrm>
              <a:off x="4372675" y="1512175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31"/>
            <p:cNvSpPr/>
            <p:nvPr/>
          </p:nvSpPr>
          <p:spPr>
            <a:xfrm>
              <a:off x="4372675" y="1512175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31"/>
            <p:cNvSpPr/>
            <p:nvPr/>
          </p:nvSpPr>
          <p:spPr>
            <a:xfrm>
              <a:off x="2912475" y="1527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31"/>
            <p:cNvSpPr/>
            <p:nvPr/>
          </p:nvSpPr>
          <p:spPr>
            <a:xfrm>
              <a:off x="2912475" y="15271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31"/>
            <p:cNvSpPr/>
            <p:nvPr/>
          </p:nvSpPr>
          <p:spPr>
            <a:xfrm>
              <a:off x="2136925" y="1540525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31"/>
            <p:cNvSpPr/>
            <p:nvPr/>
          </p:nvSpPr>
          <p:spPr>
            <a:xfrm>
              <a:off x="974425" y="15438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31"/>
            <p:cNvSpPr/>
            <p:nvPr/>
          </p:nvSpPr>
          <p:spPr>
            <a:xfrm>
              <a:off x="816800" y="1555525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31"/>
            <p:cNvSpPr/>
            <p:nvPr/>
          </p:nvSpPr>
          <p:spPr>
            <a:xfrm>
              <a:off x="2462150" y="1584725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31"/>
            <p:cNvSpPr/>
            <p:nvPr/>
          </p:nvSpPr>
          <p:spPr>
            <a:xfrm>
              <a:off x="717575" y="1608075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31"/>
            <p:cNvSpPr/>
            <p:nvPr/>
          </p:nvSpPr>
          <p:spPr>
            <a:xfrm>
              <a:off x="1338850" y="16080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31"/>
            <p:cNvSpPr/>
            <p:nvPr/>
          </p:nvSpPr>
          <p:spPr>
            <a:xfrm>
              <a:off x="2370425" y="1611400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31"/>
            <p:cNvSpPr/>
            <p:nvPr/>
          </p:nvSpPr>
          <p:spPr>
            <a:xfrm>
              <a:off x="1754150" y="1625575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31"/>
            <p:cNvSpPr/>
            <p:nvPr/>
          </p:nvSpPr>
          <p:spPr>
            <a:xfrm>
              <a:off x="4035775" y="1625575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31"/>
            <p:cNvSpPr/>
            <p:nvPr/>
          </p:nvSpPr>
          <p:spPr>
            <a:xfrm>
              <a:off x="4035775" y="1625575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31"/>
            <p:cNvSpPr/>
            <p:nvPr/>
          </p:nvSpPr>
          <p:spPr>
            <a:xfrm>
              <a:off x="1930100" y="1626425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31"/>
            <p:cNvSpPr/>
            <p:nvPr/>
          </p:nvSpPr>
          <p:spPr>
            <a:xfrm>
              <a:off x="1159550" y="1632250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31"/>
            <p:cNvSpPr/>
            <p:nvPr/>
          </p:nvSpPr>
          <p:spPr>
            <a:xfrm>
              <a:off x="1116200" y="1644775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31"/>
            <p:cNvSpPr/>
            <p:nvPr/>
          </p:nvSpPr>
          <p:spPr>
            <a:xfrm>
              <a:off x="3467025" y="1651450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1"/>
            <p:cNvSpPr/>
            <p:nvPr/>
          </p:nvSpPr>
          <p:spPr>
            <a:xfrm>
              <a:off x="1262975" y="1646425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1"/>
            <p:cNvSpPr/>
            <p:nvPr/>
          </p:nvSpPr>
          <p:spPr>
            <a:xfrm>
              <a:off x="1112025" y="1664775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1"/>
            <p:cNvSpPr/>
            <p:nvPr/>
          </p:nvSpPr>
          <p:spPr>
            <a:xfrm>
              <a:off x="2756525" y="16731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1"/>
            <p:cNvSpPr/>
            <p:nvPr/>
          </p:nvSpPr>
          <p:spPr>
            <a:xfrm>
              <a:off x="1708275" y="1708975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31"/>
            <p:cNvSpPr/>
            <p:nvPr/>
          </p:nvSpPr>
          <p:spPr>
            <a:xfrm>
              <a:off x="3314425" y="1718150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31"/>
            <p:cNvSpPr/>
            <p:nvPr/>
          </p:nvSpPr>
          <p:spPr>
            <a:xfrm>
              <a:off x="2071875" y="1725650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31"/>
            <p:cNvSpPr/>
            <p:nvPr/>
          </p:nvSpPr>
          <p:spPr>
            <a:xfrm>
              <a:off x="2071875" y="1725650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31"/>
            <p:cNvSpPr/>
            <p:nvPr/>
          </p:nvSpPr>
          <p:spPr>
            <a:xfrm>
              <a:off x="4039950" y="1732325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31"/>
            <p:cNvSpPr/>
            <p:nvPr/>
          </p:nvSpPr>
          <p:spPr>
            <a:xfrm>
              <a:off x="4039950" y="1732325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31"/>
            <p:cNvSpPr/>
            <p:nvPr/>
          </p:nvSpPr>
          <p:spPr>
            <a:xfrm>
              <a:off x="4206725" y="172982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31"/>
            <p:cNvSpPr/>
            <p:nvPr/>
          </p:nvSpPr>
          <p:spPr>
            <a:xfrm>
              <a:off x="919375" y="17465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31"/>
            <p:cNvSpPr/>
            <p:nvPr/>
          </p:nvSpPr>
          <p:spPr>
            <a:xfrm>
              <a:off x="3261050" y="1762350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31"/>
            <p:cNvSpPr/>
            <p:nvPr/>
          </p:nvSpPr>
          <p:spPr>
            <a:xfrm>
              <a:off x="4117500" y="1774850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1"/>
            <p:cNvSpPr/>
            <p:nvPr/>
          </p:nvSpPr>
          <p:spPr>
            <a:xfrm>
              <a:off x="1860050" y="17782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1"/>
            <p:cNvSpPr/>
            <p:nvPr/>
          </p:nvSpPr>
          <p:spPr>
            <a:xfrm>
              <a:off x="3550425" y="178652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1"/>
            <p:cNvSpPr/>
            <p:nvPr/>
          </p:nvSpPr>
          <p:spPr>
            <a:xfrm>
              <a:off x="3833975" y="178987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1"/>
            <p:cNvSpPr/>
            <p:nvPr/>
          </p:nvSpPr>
          <p:spPr>
            <a:xfrm>
              <a:off x="1523150" y="178820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1"/>
            <p:cNvSpPr/>
            <p:nvPr/>
          </p:nvSpPr>
          <p:spPr>
            <a:xfrm>
              <a:off x="1604050" y="1793200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1"/>
            <p:cNvSpPr/>
            <p:nvPr/>
          </p:nvSpPr>
          <p:spPr>
            <a:xfrm>
              <a:off x="1604050" y="1793200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1"/>
            <p:cNvSpPr/>
            <p:nvPr/>
          </p:nvSpPr>
          <p:spPr>
            <a:xfrm>
              <a:off x="3389475" y="17998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1"/>
            <p:cNvSpPr/>
            <p:nvPr/>
          </p:nvSpPr>
          <p:spPr>
            <a:xfrm>
              <a:off x="1116200" y="1796550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1"/>
            <p:cNvSpPr/>
            <p:nvPr/>
          </p:nvSpPr>
          <p:spPr>
            <a:xfrm>
              <a:off x="941900" y="1792375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1"/>
            <p:cNvSpPr/>
            <p:nvPr/>
          </p:nvSpPr>
          <p:spPr>
            <a:xfrm>
              <a:off x="3170150" y="182322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1"/>
            <p:cNvSpPr/>
            <p:nvPr/>
          </p:nvSpPr>
          <p:spPr>
            <a:xfrm>
              <a:off x="1556500" y="1829900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1"/>
            <p:cNvSpPr/>
            <p:nvPr/>
          </p:nvSpPr>
          <p:spPr>
            <a:xfrm>
              <a:off x="2538875" y="183322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31"/>
            <p:cNvSpPr/>
            <p:nvPr/>
          </p:nvSpPr>
          <p:spPr>
            <a:xfrm>
              <a:off x="2763200" y="18340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31"/>
            <p:cNvSpPr/>
            <p:nvPr/>
          </p:nvSpPr>
          <p:spPr>
            <a:xfrm>
              <a:off x="2332900" y="18282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31"/>
            <p:cNvSpPr/>
            <p:nvPr/>
          </p:nvSpPr>
          <p:spPr>
            <a:xfrm>
              <a:off x="1163725" y="1859100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31"/>
            <p:cNvSpPr/>
            <p:nvPr/>
          </p:nvSpPr>
          <p:spPr>
            <a:xfrm>
              <a:off x="2422950" y="185910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31"/>
            <p:cNvSpPr/>
            <p:nvPr/>
          </p:nvSpPr>
          <p:spPr>
            <a:xfrm>
              <a:off x="2422950" y="1859100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31"/>
            <p:cNvSpPr/>
            <p:nvPr/>
          </p:nvSpPr>
          <p:spPr>
            <a:xfrm>
              <a:off x="4114175" y="186160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31"/>
            <p:cNvSpPr/>
            <p:nvPr/>
          </p:nvSpPr>
          <p:spPr>
            <a:xfrm>
              <a:off x="4114175" y="1861600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31"/>
            <p:cNvSpPr/>
            <p:nvPr/>
          </p:nvSpPr>
          <p:spPr>
            <a:xfrm>
              <a:off x="2527200" y="1884100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31"/>
            <p:cNvSpPr/>
            <p:nvPr/>
          </p:nvSpPr>
          <p:spPr>
            <a:xfrm>
              <a:off x="4037450" y="18882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31"/>
            <p:cNvSpPr/>
            <p:nvPr/>
          </p:nvSpPr>
          <p:spPr>
            <a:xfrm>
              <a:off x="4037450" y="1888275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31"/>
            <p:cNvSpPr/>
            <p:nvPr/>
          </p:nvSpPr>
          <p:spPr>
            <a:xfrm>
              <a:off x="1446425" y="189160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31"/>
            <p:cNvSpPr/>
            <p:nvPr/>
          </p:nvSpPr>
          <p:spPr>
            <a:xfrm>
              <a:off x="2362925" y="1904125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31"/>
            <p:cNvSpPr/>
            <p:nvPr/>
          </p:nvSpPr>
          <p:spPr>
            <a:xfrm>
              <a:off x="1157050" y="1913300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31"/>
            <p:cNvSpPr/>
            <p:nvPr/>
          </p:nvSpPr>
          <p:spPr>
            <a:xfrm>
              <a:off x="2100225" y="1918300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31"/>
            <p:cNvSpPr/>
            <p:nvPr/>
          </p:nvSpPr>
          <p:spPr>
            <a:xfrm>
              <a:off x="3389475" y="19474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31"/>
            <p:cNvSpPr/>
            <p:nvPr/>
          </p:nvSpPr>
          <p:spPr>
            <a:xfrm>
              <a:off x="2866600" y="19474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31"/>
            <p:cNvSpPr/>
            <p:nvPr/>
          </p:nvSpPr>
          <p:spPr>
            <a:xfrm>
              <a:off x="2866600" y="19474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31"/>
            <p:cNvSpPr/>
            <p:nvPr/>
          </p:nvSpPr>
          <p:spPr>
            <a:xfrm>
              <a:off x="3909850" y="19516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31"/>
            <p:cNvSpPr/>
            <p:nvPr/>
          </p:nvSpPr>
          <p:spPr>
            <a:xfrm>
              <a:off x="932725" y="1965000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31"/>
            <p:cNvSpPr/>
            <p:nvPr/>
          </p:nvSpPr>
          <p:spPr>
            <a:xfrm>
              <a:off x="3831475" y="1970000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31"/>
            <p:cNvSpPr/>
            <p:nvPr/>
          </p:nvSpPr>
          <p:spPr>
            <a:xfrm>
              <a:off x="1289650" y="1972500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31"/>
            <p:cNvSpPr/>
            <p:nvPr/>
          </p:nvSpPr>
          <p:spPr>
            <a:xfrm>
              <a:off x="2671475" y="1972500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31"/>
            <p:cNvSpPr/>
            <p:nvPr/>
          </p:nvSpPr>
          <p:spPr>
            <a:xfrm>
              <a:off x="4069975" y="1979175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31"/>
            <p:cNvSpPr/>
            <p:nvPr/>
          </p:nvSpPr>
          <p:spPr>
            <a:xfrm>
              <a:off x="4765475" y="1978350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31"/>
            <p:cNvSpPr/>
            <p:nvPr/>
          </p:nvSpPr>
          <p:spPr>
            <a:xfrm>
              <a:off x="2658950" y="199002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31"/>
            <p:cNvSpPr/>
            <p:nvPr/>
          </p:nvSpPr>
          <p:spPr>
            <a:xfrm>
              <a:off x="2563050" y="1997525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31"/>
            <p:cNvSpPr/>
            <p:nvPr/>
          </p:nvSpPr>
          <p:spPr>
            <a:xfrm>
              <a:off x="731750" y="2015875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31"/>
            <p:cNvSpPr/>
            <p:nvPr/>
          </p:nvSpPr>
          <p:spPr>
            <a:xfrm>
              <a:off x="731750" y="2015875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31"/>
            <p:cNvSpPr/>
            <p:nvPr/>
          </p:nvSpPr>
          <p:spPr>
            <a:xfrm>
              <a:off x="1500625" y="2017525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31"/>
            <p:cNvSpPr/>
            <p:nvPr/>
          </p:nvSpPr>
          <p:spPr>
            <a:xfrm>
              <a:off x="4090825" y="2022550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31"/>
            <p:cNvSpPr/>
            <p:nvPr/>
          </p:nvSpPr>
          <p:spPr>
            <a:xfrm>
              <a:off x="1237100" y="2036725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31"/>
            <p:cNvSpPr/>
            <p:nvPr/>
          </p:nvSpPr>
          <p:spPr>
            <a:xfrm>
              <a:off x="3551275" y="2040050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31"/>
            <p:cNvSpPr/>
            <p:nvPr/>
          </p:nvSpPr>
          <p:spPr>
            <a:xfrm>
              <a:off x="1135375" y="2055900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31"/>
            <p:cNvSpPr/>
            <p:nvPr/>
          </p:nvSpPr>
          <p:spPr>
            <a:xfrm>
              <a:off x="2448800" y="2074250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31"/>
            <p:cNvSpPr/>
            <p:nvPr/>
          </p:nvSpPr>
          <p:spPr>
            <a:xfrm>
              <a:off x="895200" y="20784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31"/>
            <p:cNvSpPr/>
            <p:nvPr/>
          </p:nvSpPr>
          <p:spPr>
            <a:xfrm>
              <a:off x="3363625" y="2081750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31"/>
            <p:cNvSpPr/>
            <p:nvPr/>
          </p:nvSpPr>
          <p:spPr>
            <a:xfrm>
              <a:off x="1596525" y="2080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31"/>
            <p:cNvSpPr/>
            <p:nvPr/>
          </p:nvSpPr>
          <p:spPr>
            <a:xfrm>
              <a:off x="2010175" y="2081750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31"/>
            <p:cNvSpPr/>
            <p:nvPr/>
          </p:nvSpPr>
          <p:spPr>
            <a:xfrm>
              <a:off x="755925" y="2100100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31"/>
            <p:cNvSpPr/>
            <p:nvPr/>
          </p:nvSpPr>
          <p:spPr>
            <a:xfrm>
              <a:off x="1930100" y="2098425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31"/>
            <p:cNvSpPr/>
            <p:nvPr/>
          </p:nvSpPr>
          <p:spPr>
            <a:xfrm>
              <a:off x="1031975" y="2104275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31"/>
            <p:cNvSpPr/>
            <p:nvPr/>
          </p:nvSpPr>
          <p:spPr>
            <a:xfrm>
              <a:off x="1031975" y="2104275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31"/>
            <p:cNvSpPr/>
            <p:nvPr/>
          </p:nvSpPr>
          <p:spPr>
            <a:xfrm>
              <a:off x="988600" y="2110925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31"/>
            <p:cNvSpPr/>
            <p:nvPr/>
          </p:nvSpPr>
          <p:spPr>
            <a:xfrm>
              <a:off x="1149550" y="2122600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31"/>
            <p:cNvSpPr/>
            <p:nvPr/>
          </p:nvSpPr>
          <p:spPr>
            <a:xfrm>
              <a:off x="3617150" y="2121775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31"/>
            <p:cNvSpPr/>
            <p:nvPr/>
          </p:nvSpPr>
          <p:spPr>
            <a:xfrm>
              <a:off x="1106175" y="2138450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31"/>
            <p:cNvSpPr/>
            <p:nvPr/>
          </p:nvSpPr>
          <p:spPr>
            <a:xfrm>
              <a:off x="2887450" y="2134275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31"/>
            <p:cNvSpPr/>
            <p:nvPr/>
          </p:nvSpPr>
          <p:spPr>
            <a:xfrm>
              <a:off x="2466325" y="2145125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31"/>
            <p:cNvSpPr/>
            <p:nvPr/>
          </p:nvSpPr>
          <p:spPr>
            <a:xfrm>
              <a:off x="850175" y="2149300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31"/>
            <p:cNvSpPr/>
            <p:nvPr/>
          </p:nvSpPr>
          <p:spPr>
            <a:xfrm>
              <a:off x="3349450" y="2149300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31"/>
            <p:cNvSpPr/>
            <p:nvPr/>
          </p:nvSpPr>
          <p:spPr>
            <a:xfrm>
              <a:off x="1041975" y="21593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31"/>
            <p:cNvSpPr/>
            <p:nvPr/>
          </p:nvSpPr>
          <p:spPr>
            <a:xfrm>
              <a:off x="4290125" y="2168475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31"/>
            <p:cNvSpPr/>
            <p:nvPr/>
          </p:nvSpPr>
          <p:spPr>
            <a:xfrm>
              <a:off x="2855775" y="21634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31"/>
            <p:cNvSpPr/>
            <p:nvPr/>
          </p:nvSpPr>
          <p:spPr>
            <a:xfrm>
              <a:off x="3957375" y="2172650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31"/>
            <p:cNvSpPr/>
            <p:nvPr/>
          </p:nvSpPr>
          <p:spPr>
            <a:xfrm>
              <a:off x="4696250" y="2169300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31"/>
            <p:cNvSpPr/>
            <p:nvPr/>
          </p:nvSpPr>
          <p:spPr>
            <a:xfrm>
              <a:off x="2328725" y="2184325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31"/>
            <p:cNvSpPr/>
            <p:nvPr/>
          </p:nvSpPr>
          <p:spPr>
            <a:xfrm>
              <a:off x="873525" y="21976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31"/>
            <p:cNvSpPr/>
            <p:nvPr/>
          </p:nvSpPr>
          <p:spPr>
            <a:xfrm>
              <a:off x="873525" y="2197675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31"/>
            <p:cNvSpPr/>
            <p:nvPr/>
          </p:nvSpPr>
          <p:spPr>
            <a:xfrm>
              <a:off x="4099150" y="2199325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31"/>
            <p:cNvSpPr/>
            <p:nvPr/>
          </p:nvSpPr>
          <p:spPr>
            <a:xfrm>
              <a:off x="759275" y="2211850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31"/>
            <p:cNvSpPr/>
            <p:nvPr/>
          </p:nvSpPr>
          <p:spPr>
            <a:xfrm>
              <a:off x="2688975" y="222102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31"/>
            <p:cNvSpPr/>
            <p:nvPr/>
          </p:nvSpPr>
          <p:spPr>
            <a:xfrm>
              <a:off x="1087850" y="2218500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31"/>
            <p:cNvSpPr/>
            <p:nvPr/>
          </p:nvSpPr>
          <p:spPr>
            <a:xfrm>
              <a:off x="1087850" y="2218500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31"/>
            <p:cNvSpPr/>
            <p:nvPr/>
          </p:nvSpPr>
          <p:spPr>
            <a:xfrm>
              <a:off x="2084375" y="2229350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31"/>
            <p:cNvSpPr/>
            <p:nvPr/>
          </p:nvSpPr>
          <p:spPr>
            <a:xfrm>
              <a:off x="933550" y="224520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31"/>
            <p:cNvSpPr/>
            <p:nvPr/>
          </p:nvSpPr>
          <p:spPr>
            <a:xfrm>
              <a:off x="1739125" y="22543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31"/>
            <p:cNvSpPr/>
            <p:nvPr/>
          </p:nvSpPr>
          <p:spPr>
            <a:xfrm>
              <a:off x="4352675" y="2284400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31"/>
            <p:cNvSpPr/>
            <p:nvPr/>
          </p:nvSpPr>
          <p:spPr>
            <a:xfrm>
              <a:off x="966075" y="2309400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31"/>
            <p:cNvSpPr/>
            <p:nvPr/>
          </p:nvSpPr>
          <p:spPr>
            <a:xfrm>
              <a:off x="2955850" y="2284400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31"/>
            <p:cNvSpPr/>
            <p:nvPr/>
          </p:nvSpPr>
          <p:spPr>
            <a:xfrm>
              <a:off x="3758075" y="23102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31"/>
            <p:cNvSpPr/>
            <p:nvPr/>
          </p:nvSpPr>
          <p:spPr>
            <a:xfrm>
              <a:off x="930225" y="23219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31"/>
            <p:cNvSpPr/>
            <p:nvPr/>
          </p:nvSpPr>
          <p:spPr>
            <a:xfrm>
              <a:off x="1215425" y="23494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31"/>
            <p:cNvSpPr/>
            <p:nvPr/>
          </p:nvSpPr>
          <p:spPr>
            <a:xfrm>
              <a:off x="3572100" y="23561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31"/>
            <p:cNvSpPr/>
            <p:nvPr/>
          </p:nvSpPr>
          <p:spPr>
            <a:xfrm>
              <a:off x="1903425" y="23686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31"/>
            <p:cNvSpPr/>
            <p:nvPr/>
          </p:nvSpPr>
          <p:spPr>
            <a:xfrm>
              <a:off x="4513625" y="236362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31"/>
            <p:cNvSpPr/>
            <p:nvPr/>
          </p:nvSpPr>
          <p:spPr>
            <a:xfrm>
              <a:off x="2965850" y="2375300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31"/>
            <p:cNvSpPr/>
            <p:nvPr/>
          </p:nvSpPr>
          <p:spPr>
            <a:xfrm>
              <a:off x="4618700" y="23786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31"/>
            <p:cNvSpPr/>
            <p:nvPr/>
          </p:nvSpPr>
          <p:spPr>
            <a:xfrm>
              <a:off x="3335275" y="2359450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31"/>
            <p:cNvSpPr/>
            <p:nvPr/>
          </p:nvSpPr>
          <p:spPr>
            <a:xfrm>
              <a:off x="1819200" y="23794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31"/>
            <p:cNvSpPr/>
            <p:nvPr/>
          </p:nvSpPr>
          <p:spPr>
            <a:xfrm>
              <a:off x="3129300" y="23936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31"/>
            <p:cNvSpPr/>
            <p:nvPr/>
          </p:nvSpPr>
          <p:spPr>
            <a:xfrm>
              <a:off x="1409725" y="2392800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31"/>
            <p:cNvSpPr/>
            <p:nvPr/>
          </p:nvSpPr>
          <p:spPr>
            <a:xfrm>
              <a:off x="785950" y="2401975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31"/>
            <p:cNvSpPr/>
            <p:nvPr/>
          </p:nvSpPr>
          <p:spPr>
            <a:xfrm>
              <a:off x="4824675" y="2398650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31"/>
            <p:cNvSpPr/>
            <p:nvPr/>
          </p:nvSpPr>
          <p:spPr>
            <a:xfrm>
              <a:off x="3297750" y="2397800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31"/>
            <p:cNvSpPr/>
            <p:nvPr/>
          </p:nvSpPr>
          <p:spPr>
            <a:xfrm>
              <a:off x="1691600" y="2423650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31"/>
            <p:cNvSpPr/>
            <p:nvPr/>
          </p:nvSpPr>
          <p:spPr>
            <a:xfrm>
              <a:off x="2482175" y="242200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31"/>
            <p:cNvSpPr/>
            <p:nvPr/>
          </p:nvSpPr>
          <p:spPr>
            <a:xfrm>
              <a:off x="1667425" y="2452000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31"/>
            <p:cNvSpPr/>
            <p:nvPr/>
          </p:nvSpPr>
          <p:spPr>
            <a:xfrm>
              <a:off x="1267125" y="2458675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31"/>
            <p:cNvSpPr/>
            <p:nvPr/>
          </p:nvSpPr>
          <p:spPr>
            <a:xfrm>
              <a:off x="2913300" y="2460350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31"/>
            <p:cNvSpPr/>
            <p:nvPr/>
          </p:nvSpPr>
          <p:spPr>
            <a:xfrm>
              <a:off x="3020050" y="2466200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31"/>
            <p:cNvSpPr/>
            <p:nvPr/>
          </p:nvSpPr>
          <p:spPr>
            <a:xfrm>
              <a:off x="3020050" y="2466200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31"/>
            <p:cNvSpPr/>
            <p:nvPr/>
          </p:nvSpPr>
          <p:spPr>
            <a:xfrm>
              <a:off x="4407700" y="2469525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31"/>
            <p:cNvSpPr/>
            <p:nvPr/>
          </p:nvSpPr>
          <p:spPr>
            <a:xfrm>
              <a:off x="4407700" y="2469525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31"/>
            <p:cNvSpPr/>
            <p:nvPr/>
          </p:nvSpPr>
          <p:spPr>
            <a:xfrm>
              <a:off x="3611300" y="24695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31"/>
            <p:cNvSpPr/>
            <p:nvPr/>
          </p:nvSpPr>
          <p:spPr>
            <a:xfrm>
              <a:off x="3853150" y="2477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31"/>
            <p:cNvSpPr/>
            <p:nvPr/>
          </p:nvSpPr>
          <p:spPr>
            <a:xfrm>
              <a:off x="3784775" y="2469525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31"/>
            <p:cNvSpPr/>
            <p:nvPr/>
          </p:nvSpPr>
          <p:spPr>
            <a:xfrm>
              <a:off x="3509575" y="2467025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31"/>
            <p:cNvSpPr/>
            <p:nvPr/>
          </p:nvSpPr>
          <p:spPr>
            <a:xfrm>
              <a:off x="3590450" y="2467025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31"/>
            <p:cNvSpPr/>
            <p:nvPr/>
          </p:nvSpPr>
          <p:spPr>
            <a:xfrm>
              <a:off x="2196975" y="2477875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31"/>
            <p:cNvSpPr/>
            <p:nvPr/>
          </p:nvSpPr>
          <p:spPr>
            <a:xfrm>
              <a:off x="4648725" y="2507875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31"/>
            <p:cNvSpPr/>
            <p:nvPr/>
          </p:nvSpPr>
          <p:spPr>
            <a:xfrm>
              <a:off x="1401400" y="251540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31"/>
            <p:cNvSpPr/>
            <p:nvPr/>
          </p:nvSpPr>
          <p:spPr>
            <a:xfrm>
              <a:off x="948575" y="2550425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31"/>
            <p:cNvSpPr/>
            <p:nvPr/>
          </p:nvSpPr>
          <p:spPr>
            <a:xfrm>
              <a:off x="1492300" y="2532075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31"/>
            <p:cNvSpPr/>
            <p:nvPr/>
          </p:nvSpPr>
          <p:spPr>
            <a:xfrm>
              <a:off x="4173375" y="2569600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31"/>
            <p:cNvSpPr/>
            <p:nvPr/>
          </p:nvSpPr>
          <p:spPr>
            <a:xfrm>
              <a:off x="4600350" y="2575425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31"/>
            <p:cNvSpPr/>
            <p:nvPr/>
          </p:nvSpPr>
          <p:spPr>
            <a:xfrm>
              <a:off x="4747950" y="260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31"/>
            <p:cNvSpPr/>
            <p:nvPr/>
          </p:nvSpPr>
          <p:spPr>
            <a:xfrm>
              <a:off x="4669550" y="2608800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31"/>
            <p:cNvSpPr/>
            <p:nvPr/>
          </p:nvSpPr>
          <p:spPr>
            <a:xfrm>
              <a:off x="2523025" y="2622975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31"/>
            <p:cNvSpPr/>
            <p:nvPr/>
          </p:nvSpPr>
          <p:spPr>
            <a:xfrm>
              <a:off x="2040175" y="2642975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31"/>
            <p:cNvSpPr/>
            <p:nvPr/>
          </p:nvSpPr>
          <p:spPr>
            <a:xfrm>
              <a:off x="969425" y="2672175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31"/>
            <p:cNvSpPr/>
            <p:nvPr/>
          </p:nvSpPr>
          <p:spPr>
            <a:xfrm>
              <a:off x="969425" y="2672175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31"/>
            <p:cNvSpPr/>
            <p:nvPr/>
          </p:nvSpPr>
          <p:spPr>
            <a:xfrm>
              <a:off x="1273800" y="26905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31"/>
            <p:cNvSpPr/>
            <p:nvPr/>
          </p:nvSpPr>
          <p:spPr>
            <a:xfrm>
              <a:off x="1086175" y="2748900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31"/>
            <p:cNvSpPr/>
            <p:nvPr/>
          </p:nvSpPr>
          <p:spPr>
            <a:xfrm>
              <a:off x="1445600" y="2749725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31"/>
            <p:cNvSpPr/>
            <p:nvPr/>
          </p:nvSpPr>
          <p:spPr>
            <a:xfrm>
              <a:off x="2120250" y="2749725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31"/>
            <p:cNvSpPr/>
            <p:nvPr/>
          </p:nvSpPr>
          <p:spPr>
            <a:xfrm>
              <a:off x="1146225" y="2748050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31"/>
            <p:cNvSpPr/>
            <p:nvPr/>
          </p:nvSpPr>
          <p:spPr>
            <a:xfrm>
              <a:off x="975250" y="276890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31"/>
            <p:cNvSpPr/>
            <p:nvPr/>
          </p:nvSpPr>
          <p:spPr>
            <a:xfrm>
              <a:off x="759275" y="2751400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31"/>
            <p:cNvSpPr/>
            <p:nvPr/>
          </p:nvSpPr>
          <p:spPr>
            <a:xfrm>
              <a:off x="714250" y="2785575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31"/>
            <p:cNvSpPr/>
            <p:nvPr/>
          </p:nvSpPr>
          <p:spPr>
            <a:xfrm>
              <a:off x="714250" y="2785575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31"/>
            <p:cNvSpPr/>
            <p:nvPr/>
          </p:nvSpPr>
          <p:spPr>
            <a:xfrm>
              <a:off x="986100" y="2824775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31"/>
            <p:cNvSpPr/>
            <p:nvPr/>
          </p:nvSpPr>
          <p:spPr>
            <a:xfrm>
              <a:off x="1356375" y="2828950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31"/>
            <p:cNvSpPr/>
            <p:nvPr/>
          </p:nvSpPr>
          <p:spPr>
            <a:xfrm>
              <a:off x="1356375" y="2828950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31"/>
            <p:cNvSpPr/>
            <p:nvPr/>
          </p:nvSpPr>
          <p:spPr>
            <a:xfrm>
              <a:off x="740100" y="2823100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31"/>
            <p:cNvSpPr/>
            <p:nvPr/>
          </p:nvSpPr>
          <p:spPr>
            <a:xfrm>
              <a:off x="780950" y="2837300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31"/>
            <p:cNvSpPr/>
            <p:nvPr/>
          </p:nvSpPr>
          <p:spPr>
            <a:xfrm>
              <a:off x="1014450" y="2849800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31"/>
            <p:cNvSpPr/>
            <p:nvPr/>
          </p:nvSpPr>
          <p:spPr>
            <a:xfrm>
              <a:off x="783450" y="2853125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31"/>
            <p:cNvSpPr/>
            <p:nvPr/>
          </p:nvSpPr>
          <p:spPr>
            <a:xfrm>
              <a:off x="915225" y="2852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31"/>
            <p:cNvSpPr/>
            <p:nvPr/>
          </p:nvSpPr>
          <p:spPr>
            <a:xfrm>
              <a:off x="1127875" y="28556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31"/>
            <p:cNvSpPr/>
            <p:nvPr/>
          </p:nvSpPr>
          <p:spPr>
            <a:xfrm>
              <a:off x="1396400" y="2853125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31"/>
            <p:cNvSpPr/>
            <p:nvPr/>
          </p:nvSpPr>
          <p:spPr>
            <a:xfrm>
              <a:off x="916050" y="2882325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31"/>
            <p:cNvSpPr/>
            <p:nvPr/>
          </p:nvSpPr>
          <p:spPr>
            <a:xfrm>
              <a:off x="1343025" y="2881475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31"/>
            <p:cNvSpPr/>
            <p:nvPr/>
          </p:nvSpPr>
          <p:spPr>
            <a:xfrm>
              <a:off x="1720800" y="29473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31"/>
            <p:cNvSpPr/>
            <p:nvPr/>
          </p:nvSpPr>
          <p:spPr>
            <a:xfrm>
              <a:off x="790125" y="29682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31"/>
            <p:cNvSpPr/>
            <p:nvPr/>
          </p:nvSpPr>
          <p:spPr>
            <a:xfrm>
              <a:off x="790125" y="2968225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31"/>
            <p:cNvSpPr/>
            <p:nvPr/>
          </p:nvSpPr>
          <p:spPr>
            <a:xfrm>
              <a:off x="1910925" y="29598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31"/>
            <p:cNvSpPr/>
            <p:nvPr/>
          </p:nvSpPr>
          <p:spPr>
            <a:xfrm>
              <a:off x="1310500" y="29890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31"/>
            <p:cNvSpPr/>
            <p:nvPr/>
          </p:nvSpPr>
          <p:spPr>
            <a:xfrm>
              <a:off x="4820500" y="2991575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31"/>
            <p:cNvSpPr/>
            <p:nvPr/>
          </p:nvSpPr>
          <p:spPr>
            <a:xfrm>
              <a:off x="1570675" y="2999900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31"/>
            <p:cNvSpPr/>
            <p:nvPr/>
          </p:nvSpPr>
          <p:spPr>
            <a:xfrm>
              <a:off x="4656225" y="3180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31"/>
            <p:cNvSpPr/>
            <p:nvPr/>
          </p:nvSpPr>
          <p:spPr>
            <a:xfrm>
              <a:off x="1562350" y="3296775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31"/>
            <p:cNvSpPr/>
            <p:nvPr/>
          </p:nvSpPr>
          <p:spPr>
            <a:xfrm>
              <a:off x="1463950" y="33459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31"/>
            <p:cNvSpPr/>
            <p:nvPr/>
          </p:nvSpPr>
          <p:spPr>
            <a:xfrm>
              <a:off x="1368050" y="3440225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31"/>
            <p:cNvSpPr/>
            <p:nvPr/>
          </p:nvSpPr>
          <p:spPr>
            <a:xfrm>
              <a:off x="1394725" y="3508600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31"/>
            <p:cNvSpPr/>
            <p:nvPr/>
          </p:nvSpPr>
          <p:spPr>
            <a:xfrm>
              <a:off x="1394725" y="3508600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31"/>
            <p:cNvSpPr/>
            <p:nvPr/>
          </p:nvSpPr>
          <p:spPr>
            <a:xfrm>
              <a:off x="1581525" y="352445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31"/>
            <p:cNvSpPr/>
            <p:nvPr/>
          </p:nvSpPr>
          <p:spPr>
            <a:xfrm>
              <a:off x="1077000" y="3542800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31"/>
            <p:cNvSpPr/>
            <p:nvPr/>
          </p:nvSpPr>
          <p:spPr>
            <a:xfrm>
              <a:off x="1588200" y="3594500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31"/>
            <p:cNvSpPr/>
            <p:nvPr/>
          </p:nvSpPr>
          <p:spPr>
            <a:xfrm>
              <a:off x="1588200" y="3594500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31"/>
            <p:cNvSpPr/>
            <p:nvPr/>
          </p:nvSpPr>
          <p:spPr>
            <a:xfrm>
              <a:off x="1244625" y="3598675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31"/>
            <p:cNvSpPr/>
            <p:nvPr/>
          </p:nvSpPr>
          <p:spPr>
            <a:xfrm>
              <a:off x="1432250" y="3598675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31"/>
            <p:cNvSpPr/>
            <p:nvPr/>
          </p:nvSpPr>
          <p:spPr>
            <a:xfrm>
              <a:off x="879350" y="36020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31"/>
            <p:cNvSpPr/>
            <p:nvPr/>
          </p:nvSpPr>
          <p:spPr>
            <a:xfrm>
              <a:off x="942725" y="3625350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31"/>
            <p:cNvSpPr/>
            <p:nvPr/>
          </p:nvSpPr>
          <p:spPr>
            <a:xfrm>
              <a:off x="913550" y="3642025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31"/>
            <p:cNvSpPr/>
            <p:nvPr/>
          </p:nvSpPr>
          <p:spPr>
            <a:xfrm>
              <a:off x="894375" y="3646200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31"/>
            <p:cNvSpPr/>
            <p:nvPr/>
          </p:nvSpPr>
          <p:spPr>
            <a:xfrm>
              <a:off x="1368875" y="3633700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31"/>
            <p:cNvSpPr/>
            <p:nvPr/>
          </p:nvSpPr>
          <p:spPr>
            <a:xfrm>
              <a:off x="711725" y="1112725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31"/>
            <p:cNvSpPr/>
            <p:nvPr/>
          </p:nvSpPr>
          <p:spPr>
            <a:xfrm>
              <a:off x="711725" y="1112725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31"/>
            <p:cNvSpPr/>
            <p:nvPr/>
          </p:nvSpPr>
          <p:spPr>
            <a:xfrm>
              <a:off x="725075" y="1061850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31"/>
            <p:cNvSpPr/>
            <p:nvPr/>
          </p:nvSpPr>
          <p:spPr>
            <a:xfrm>
              <a:off x="725075" y="1061850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31"/>
            <p:cNvSpPr/>
            <p:nvPr/>
          </p:nvSpPr>
          <p:spPr>
            <a:xfrm>
              <a:off x="3053400" y="1303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31"/>
            <p:cNvSpPr/>
            <p:nvPr/>
          </p:nvSpPr>
          <p:spPr>
            <a:xfrm>
              <a:off x="3053400" y="1303700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31"/>
            <p:cNvSpPr/>
            <p:nvPr/>
          </p:nvSpPr>
          <p:spPr>
            <a:xfrm>
              <a:off x="4404375" y="1397100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31"/>
            <p:cNvSpPr/>
            <p:nvPr/>
          </p:nvSpPr>
          <p:spPr>
            <a:xfrm>
              <a:off x="4404375" y="1397100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31"/>
            <p:cNvSpPr/>
            <p:nvPr/>
          </p:nvSpPr>
          <p:spPr>
            <a:xfrm>
              <a:off x="1863400" y="1627250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31"/>
            <p:cNvSpPr/>
            <p:nvPr/>
          </p:nvSpPr>
          <p:spPr>
            <a:xfrm>
              <a:off x="2442975" y="18082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31"/>
            <p:cNvSpPr/>
            <p:nvPr/>
          </p:nvSpPr>
          <p:spPr>
            <a:xfrm>
              <a:off x="3204350" y="2266050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31"/>
            <p:cNvSpPr/>
            <p:nvPr/>
          </p:nvSpPr>
          <p:spPr>
            <a:xfrm>
              <a:off x="1095350" y="26755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31"/>
            <p:cNvSpPr/>
            <p:nvPr/>
          </p:nvSpPr>
          <p:spPr>
            <a:xfrm>
              <a:off x="2091050" y="269802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31"/>
            <p:cNvSpPr/>
            <p:nvPr/>
          </p:nvSpPr>
          <p:spPr>
            <a:xfrm>
              <a:off x="1090350" y="2818950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31"/>
            <p:cNvSpPr/>
            <p:nvPr/>
          </p:nvSpPr>
          <p:spPr>
            <a:xfrm>
              <a:off x="1056150" y="2869800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0" name="Google Shape;7510;p31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11" name="Google Shape;7511;p31"/>
          <p:cNvSpPr txBox="1"/>
          <p:nvPr>
            <p:ph idx="2" type="title"/>
          </p:nvPr>
        </p:nvSpPr>
        <p:spPr>
          <a:xfrm>
            <a:off x="121662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512" name="Google Shape;7512;p31"/>
          <p:cNvSpPr txBox="1"/>
          <p:nvPr>
            <p:ph idx="1" type="subTitle"/>
          </p:nvPr>
        </p:nvSpPr>
        <p:spPr>
          <a:xfrm>
            <a:off x="96177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3" name="Google Shape;7513;p31"/>
          <p:cNvSpPr txBox="1"/>
          <p:nvPr>
            <p:ph idx="3" type="title"/>
          </p:nvPr>
        </p:nvSpPr>
        <p:spPr>
          <a:xfrm>
            <a:off x="369757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514" name="Google Shape;7514;p31"/>
          <p:cNvSpPr txBox="1"/>
          <p:nvPr>
            <p:ph idx="4" type="subTitle"/>
          </p:nvPr>
        </p:nvSpPr>
        <p:spPr>
          <a:xfrm>
            <a:off x="344272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5" name="Google Shape;7515;p31"/>
          <p:cNvSpPr txBox="1"/>
          <p:nvPr>
            <p:ph idx="5" type="title"/>
          </p:nvPr>
        </p:nvSpPr>
        <p:spPr>
          <a:xfrm>
            <a:off x="630192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516" name="Google Shape;7516;p31"/>
          <p:cNvSpPr txBox="1"/>
          <p:nvPr>
            <p:ph idx="6" type="subTitle"/>
          </p:nvPr>
        </p:nvSpPr>
        <p:spPr>
          <a:xfrm>
            <a:off x="604707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517" name="Google Shape;7517;p31"/>
          <p:cNvPicPr preferRelativeResize="0"/>
          <p:nvPr/>
        </p:nvPicPr>
        <p:blipFill rotWithShape="1">
          <a:blip r:embed="rId2">
            <a:alphaModFix/>
          </a:blip>
          <a:srcRect b="32202" l="64043" r="3478" t="38206"/>
          <a:stretch/>
        </p:blipFill>
        <p:spPr>
          <a:xfrm rot="10800000">
            <a:off x="6273150" y="903000"/>
            <a:ext cx="2870850" cy="1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18" name="Google Shape;7518;p31"/>
          <p:cNvSpPr/>
          <p:nvPr/>
        </p:nvSpPr>
        <p:spPr>
          <a:xfrm>
            <a:off x="4686929" y="3938301"/>
            <a:ext cx="4608082" cy="1292406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9" name="Google Shape;7519;p31"/>
          <p:cNvSpPr/>
          <p:nvPr/>
        </p:nvSpPr>
        <p:spPr>
          <a:xfrm rot="2330518">
            <a:off x="8066528" y="4163747"/>
            <a:ext cx="785613" cy="72074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_2">
    <p:spTree>
      <p:nvGrpSpPr>
        <p:cNvPr id="7520" name="Shape 7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1" name="Google Shape;7521;p32"/>
          <p:cNvGrpSpPr/>
          <p:nvPr/>
        </p:nvGrpSpPr>
        <p:grpSpPr>
          <a:xfrm>
            <a:off x="3738810" y="53101"/>
            <a:ext cx="5375893" cy="4102768"/>
            <a:chOff x="2336000" y="234775"/>
            <a:chExt cx="4067100" cy="3103925"/>
          </a:xfrm>
        </p:grpSpPr>
        <p:sp>
          <p:nvSpPr>
            <p:cNvPr id="7522" name="Google Shape;7522;p32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32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32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32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3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3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32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32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3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3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32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32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3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3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2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2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2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2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2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2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2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32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32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32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32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32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32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32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32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3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3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32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32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32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32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32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32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32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32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32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3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3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32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3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3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32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3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3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32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32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32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32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32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32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32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32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32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32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32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32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32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32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32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32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32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3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3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3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3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32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32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32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3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3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32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32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32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32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32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3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3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3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3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32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32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32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32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32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32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32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32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32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32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32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3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3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3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3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32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32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3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3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32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32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32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3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3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32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3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3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32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32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32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32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32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32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32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32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32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32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32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32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32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32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32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32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32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32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32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32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32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32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32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32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32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32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3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3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32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32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32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32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32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32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32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32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32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32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32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32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32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32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32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32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32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32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32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32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32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32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3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3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3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3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32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32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32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32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32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32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32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32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32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32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32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32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32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3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3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32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32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32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32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3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3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32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32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32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32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32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32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32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32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32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32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32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32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32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32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32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32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32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32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32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32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32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32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32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32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32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32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32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32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32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32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32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32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32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32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32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32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32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32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32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32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32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32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32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32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32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32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32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32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32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32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32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32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32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32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32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32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3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3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3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3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32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32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32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32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32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32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5" name="Google Shape;7775;p32"/>
          <p:cNvSpPr/>
          <p:nvPr/>
        </p:nvSpPr>
        <p:spPr>
          <a:xfrm>
            <a:off x="-173475" y="2117725"/>
            <a:ext cx="3793400" cy="306637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6" name="Google Shape;7776;p32"/>
          <p:cNvSpPr/>
          <p:nvPr/>
        </p:nvSpPr>
        <p:spPr>
          <a:xfrm>
            <a:off x="1000568" y="144630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7" name="Google Shape;7777;p32"/>
          <p:cNvSpPr/>
          <p:nvPr/>
        </p:nvSpPr>
        <p:spPr>
          <a:xfrm>
            <a:off x="6131574" y="144630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8" name="Google Shape;7778;p32"/>
          <p:cNvSpPr/>
          <p:nvPr/>
        </p:nvSpPr>
        <p:spPr>
          <a:xfrm>
            <a:off x="3566102" y="141875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9" name="Google Shape;7779;p32"/>
          <p:cNvSpPr txBox="1"/>
          <p:nvPr/>
        </p:nvSpPr>
        <p:spPr>
          <a:xfrm>
            <a:off x="711725" y="537500"/>
            <a:ext cx="77205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780" name="Google Shape;7780;p32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81" name="Google Shape;7781;p32"/>
          <p:cNvSpPr txBox="1"/>
          <p:nvPr>
            <p:ph idx="2" type="title"/>
          </p:nvPr>
        </p:nvSpPr>
        <p:spPr>
          <a:xfrm>
            <a:off x="1136197" y="3408300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782" name="Google Shape;7782;p32"/>
          <p:cNvSpPr txBox="1"/>
          <p:nvPr>
            <p:ph idx="1" type="subTitle"/>
          </p:nvPr>
        </p:nvSpPr>
        <p:spPr>
          <a:xfrm>
            <a:off x="1000597" y="388145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83" name="Google Shape;7783;p32"/>
          <p:cNvSpPr txBox="1"/>
          <p:nvPr>
            <p:ph idx="3" type="title"/>
          </p:nvPr>
        </p:nvSpPr>
        <p:spPr>
          <a:xfrm>
            <a:off x="3701700" y="3408275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784" name="Google Shape;7784;p32"/>
          <p:cNvSpPr txBox="1"/>
          <p:nvPr>
            <p:ph idx="4" type="subTitle"/>
          </p:nvPr>
        </p:nvSpPr>
        <p:spPr>
          <a:xfrm>
            <a:off x="3566100" y="388144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85" name="Google Shape;7785;p32"/>
          <p:cNvSpPr txBox="1"/>
          <p:nvPr>
            <p:ph idx="5" type="title"/>
          </p:nvPr>
        </p:nvSpPr>
        <p:spPr>
          <a:xfrm>
            <a:off x="6267203" y="3408300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786" name="Google Shape;7786;p32"/>
          <p:cNvSpPr txBox="1"/>
          <p:nvPr>
            <p:ph idx="6" type="subTitle"/>
          </p:nvPr>
        </p:nvSpPr>
        <p:spPr>
          <a:xfrm>
            <a:off x="6131603" y="388145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_1">
    <p:spTree>
      <p:nvGrpSpPr>
        <p:cNvPr id="7787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8" name="Google Shape;7788;p33"/>
          <p:cNvGrpSpPr/>
          <p:nvPr/>
        </p:nvGrpSpPr>
        <p:grpSpPr>
          <a:xfrm>
            <a:off x="3853129" y="62545"/>
            <a:ext cx="5247965" cy="3589914"/>
            <a:chOff x="2230100" y="234775"/>
            <a:chExt cx="4173000" cy="2854575"/>
          </a:xfrm>
        </p:grpSpPr>
        <p:sp>
          <p:nvSpPr>
            <p:cNvPr id="7789" name="Google Shape;7789;p33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33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33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33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33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3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3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3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3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3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3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3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3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33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33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33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33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3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3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3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3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3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3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33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33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3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3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3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3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3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3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3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3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3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3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3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3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3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3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3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33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33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33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33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33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33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33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33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33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33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33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33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33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33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33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33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33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33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33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33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33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33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33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33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33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33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33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33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33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33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33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33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33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33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33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33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33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33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33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33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33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33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33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33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33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33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33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33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33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33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33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33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33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33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33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33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33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33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33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33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33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33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33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33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33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33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33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33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33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33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33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33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33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3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33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33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3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33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33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33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33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33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33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33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33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33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33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3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3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3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3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3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3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3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3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3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3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3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33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33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33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33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33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33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33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33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33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33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33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33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33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33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33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33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33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33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33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33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33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33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33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33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33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33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33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33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33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33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33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33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33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33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33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33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33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33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33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33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33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33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33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33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33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33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33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33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33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33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33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33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33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33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33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33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33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33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33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33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33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33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33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33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33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33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33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33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33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33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33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33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3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3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33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33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33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33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33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33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33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33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33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33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33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3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3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33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33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3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3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33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33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33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33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33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33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33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33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33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33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33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33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33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33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33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33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33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5" name="Google Shape;8035;p33"/>
          <p:cNvSpPr/>
          <p:nvPr/>
        </p:nvSpPr>
        <p:spPr>
          <a:xfrm>
            <a:off x="-160100" y="2135838"/>
            <a:ext cx="3793400" cy="306637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6" name="Google Shape;8036;p33"/>
          <p:cNvSpPr/>
          <p:nvPr/>
        </p:nvSpPr>
        <p:spPr>
          <a:xfrm rot="-5400000">
            <a:off x="-1206725" y="3007088"/>
            <a:ext cx="2940800" cy="1531500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37" name="Google Shape;8037;p33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944025" y="929000"/>
            <a:ext cx="3199975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8" name="Google Shape;8038;p33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39" name="Google Shape;8039;p33"/>
          <p:cNvSpPr txBox="1"/>
          <p:nvPr>
            <p:ph idx="2" type="title"/>
          </p:nvPr>
        </p:nvSpPr>
        <p:spPr>
          <a:xfrm>
            <a:off x="14079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40" name="Google Shape;8040;p33"/>
          <p:cNvSpPr txBox="1"/>
          <p:nvPr>
            <p:ph idx="1" type="subTitle"/>
          </p:nvPr>
        </p:nvSpPr>
        <p:spPr>
          <a:xfrm>
            <a:off x="9021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1" name="Google Shape;8041;p33"/>
          <p:cNvSpPr txBox="1"/>
          <p:nvPr>
            <p:ph idx="3" type="title"/>
          </p:nvPr>
        </p:nvSpPr>
        <p:spPr>
          <a:xfrm>
            <a:off x="40122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42" name="Google Shape;8042;p33"/>
          <p:cNvSpPr txBox="1"/>
          <p:nvPr>
            <p:ph idx="4" type="subTitle"/>
          </p:nvPr>
        </p:nvSpPr>
        <p:spPr>
          <a:xfrm>
            <a:off x="35064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3" name="Google Shape;8043;p33"/>
          <p:cNvSpPr txBox="1"/>
          <p:nvPr>
            <p:ph idx="5" type="title"/>
          </p:nvPr>
        </p:nvSpPr>
        <p:spPr>
          <a:xfrm>
            <a:off x="66165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44" name="Google Shape;8044;p33"/>
          <p:cNvSpPr txBox="1"/>
          <p:nvPr>
            <p:ph idx="6" type="subTitle"/>
          </p:nvPr>
        </p:nvSpPr>
        <p:spPr>
          <a:xfrm>
            <a:off x="61107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5" name="Google Shape;8045;p33"/>
          <p:cNvSpPr txBox="1"/>
          <p:nvPr>
            <p:ph idx="7" type="title"/>
          </p:nvPr>
        </p:nvSpPr>
        <p:spPr>
          <a:xfrm>
            <a:off x="14079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46" name="Google Shape;8046;p33"/>
          <p:cNvSpPr txBox="1"/>
          <p:nvPr>
            <p:ph idx="8" type="subTitle"/>
          </p:nvPr>
        </p:nvSpPr>
        <p:spPr>
          <a:xfrm>
            <a:off x="9021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7" name="Google Shape;8047;p33"/>
          <p:cNvSpPr txBox="1"/>
          <p:nvPr>
            <p:ph idx="9" type="title"/>
          </p:nvPr>
        </p:nvSpPr>
        <p:spPr>
          <a:xfrm>
            <a:off x="40122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48" name="Google Shape;8048;p33"/>
          <p:cNvSpPr txBox="1"/>
          <p:nvPr>
            <p:ph idx="13" type="subTitle"/>
          </p:nvPr>
        </p:nvSpPr>
        <p:spPr>
          <a:xfrm>
            <a:off x="35064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9" name="Google Shape;8049;p33"/>
          <p:cNvSpPr txBox="1"/>
          <p:nvPr>
            <p:ph idx="14" type="title"/>
          </p:nvPr>
        </p:nvSpPr>
        <p:spPr>
          <a:xfrm>
            <a:off x="66165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50" name="Google Shape;8050;p33"/>
          <p:cNvSpPr txBox="1"/>
          <p:nvPr>
            <p:ph idx="15" type="subTitle"/>
          </p:nvPr>
        </p:nvSpPr>
        <p:spPr>
          <a:xfrm>
            <a:off x="61107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805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2" name="Google Shape;8052;p34"/>
          <p:cNvGrpSpPr/>
          <p:nvPr/>
        </p:nvGrpSpPr>
        <p:grpSpPr>
          <a:xfrm flipH="1">
            <a:off x="69" y="1997322"/>
            <a:ext cx="4478884" cy="3146123"/>
            <a:chOff x="2595350" y="2779100"/>
            <a:chExt cx="3808575" cy="2675275"/>
          </a:xfrm>
        </p:grpSpPr>
        <p:sp>
          <p:nvSpPr>
            <p:cNvPr id="8053" name="Google Shape;8053;p34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34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34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34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34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34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34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34"/>
            <p:cNvSpPr/>
            <p:nvPr/>
          </p:nvSpPr>
          <p:spPr>
            <a:xfrm>
              <a:off x="6144550" y="49256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34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34"/>
            <p:cNvSpPr/>
            <p:nvPr/>
          </p:nvSpPr>
          <p:spPr>
            <a:xfrm>
              <a:off x="6299675" y="4956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34"/>
            <p:cNvSpPr/>
            <p:nvPr/>
          </p:nvSpPr>
          <p:spPr>
            <a:xfrm>
              <a:off x="6341375" y="4952325"/>
              <a:ext cx="40875" cy="20025"/>
            </a:xfrm>
            <a:custGeom>
              <a:rect b="b" l="l" r="r" t="t"/>
              <a:pathLst>
                <a:path extrusionOk="0" h="801" w="1635">
                  <a:moveTo>
                    <a:pt x="534" y="601"/>
                  </a:moveTo>
                  <a:cubicBezTo>
                    <a:pt x="534" y="167"/>
                    <a:pt x="1635" y="801"/>
                    <a:pt x="1401" y="167"/>
                  </a:cubicBezTo>
                  <a:cubicBezTo>
                    <a:pt x="968" y="301"/>
                    <a:pt x="1034" y="234"/>
                    <a:pt x="667" y="0"/>
                  </a:cubicBezTo>
                  <a:cubicBezTo>
                    <a:pt x="867" y="367"/>
                    <a:pt x="0" y="367"/>
                    <a:pt x="5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34"/>
            <p:cNvSpPr/>
            <p:nvPr/>
          </p:nvSpPr>
          <p:spPr>
            <a:xfrm>
              <a:off x="6380550" y="4948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34"/>
            <p:cNvSpPr/>
            <p:nvPr/>
          </p:nvSpPr>
          <p:spPr>
            <a:xfrm>
              <a:off x="6397250" y="4956500"/>
              <a:ext cx="5025" cy="6675"/>
            </a:xfrm>
            <a:custGeom>
              <a:rect b="b" l="l" r="r" t="t"/>
              <a:pathLst>
                <a:path extrusionOk="0" h="267" w="201">
                  <a:moveTo>
                    <a:pt x="200" y="267"/>
                  </a:moveTo>
                  <a:lnTo>
                    <a:pt x="200" y="0"/>
                  </a:lnTo>
                  <a:cubicBezTo>
                    <a:pt x="0" y="0"/>
                    <a:pt x="0" y="267"/>
                    <a:pt x="200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34"/>
            <p:cNvSpPr/>
            <p:nvPr/>
          </p:nvSpPr>
          <p:spPr>
            <a:xfrm>
              <a:off x="6299675" y="496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34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34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34"/>
            <p:cNvSpPr/>
            <p:nvPr/>
          </p:nvSpPr>
          <p:spPr>
            <a:xfrm>
              <a:off x="6307175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34"/>
            <p:cNvSpPr/>
            <p:nvPr/>
          </p:nvSpPr>
          <p:spPr>
            <a:xfrm>
              <a:off x="6365550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34"/>
            <p:cNvSpPr/>
            <p:nvPr/>
          </p:nvSpPr>
          <p:spPr>
            <a:xfrm>
              <a:off x="6347200" y="49706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34"/>
            <p:cNvSpPr/>
            <p:nvPr/>
          </p:nvSpPr>
          <p:spPr>
            <a:xfrm>
              <a:off x="6236300" y="49840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8"/>
                  </a:moveTo>
                  <a:cubicBezTo>
                    <a:pt x="134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34"/>
            <p:cNvSpPr/>
            <p:nvPr/>
          </p:nvSpPr>
          <p:spPr>
            <a:xfrm>
              <a:off x="6184600" y="49948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167" y="167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34"/>
            <p:cNvSpPr/>
            <p:nvPr/>
          </p:nvSpPr>
          <p:spPr>
            <a:xfrm>
              <a:off x="6039475" y="499652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34"/>
            <p:cNvSpPr/>
            <p:nvPr/>
          </p:nvSpPr>
          <p:spPr>
            <a:xfrm>
              <a:off x="6398075" y="499652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167" y="134"/>
                  </a:moveTo>
                  <a:lnTo>
                    <a:pt x="167" y="0"/>
                  </a:lnTo>
                  <a:cubicBezTo>
                    <a:pt x="0" y="34"/>
                    <a:pt x="101" y="134"/>
                    <a:pt x="1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34"/>
            <p:cNvSpPr/>
            <p:nvPr/>
          </p:nvSpPr>
          <p:spPr>
            <a:xfrm>
              <a:off x="6207950" y="50107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34"/>
            <p:cNvSpPr/>
            <p:nvPr/>
          </p:nvSpPr>
          <p:spPr>
            <a:xfrm>
              <a:off x="6354700" y="50107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34"/>
            <p:cNvSpPr/>
            <p:nvPr/>
          </p:nvSpPr>
          <p:spPr>
            <a:xfrm>
              <a:off x="6127875" y="5011525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34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34"/>
            <p:cNvSpPr/>
            <p:nvPr/>
          </p:nvSpPr>
          <p:spPr>
            <a:xfrm>
              <a:off x="6298000" y="5032375"/>
              <a:ext cx="35050" cy="33375"/>
            </a:xfrm>
            <a:custGeom>
              <a:rect b="b" l="l" r="r" t="t"/>
              <a:pathLst>
                <a:path extrusionOk="0" h="1335" w="1402">
                  <a:moveTo>
                    <a:pt x="234" y="34"/>
                  </a:moveTo>
                  <a:cubicBezTo>
                    <a:pt x="1" y="701"/>
                    <a:pt x="34" y="1335"/>
                    <a:pt x="968" y="1201"/>
                  </a:cubicBezTo>
                  <a:cubicBezTo>
                    <a:pt x="1101" y="935"/>
                    <a:pt x="734" y="267"/>
                    <a:pt x="1402" y="167"/>
                  </a:cubicBezTo>
                  <a:cubicBezTo>
                    <a:pt x="1001" y="34"/>
                    <a:pt x="601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34"/>
            <p:cNvSpPr/>
            <p:nvPr/>
          </p:nvSpPr>
          <p:spPr>
            <a:xfrm>
              <a:off x="6150400" y="502905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34"/>
            <p:cNvSpPr/>
            <p:nvPr/>
          </p:nvSpPr>
          <p:spPr>
            <a:xfrm>
              <a:off x="6157075" y="5054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34"/>
            <p:cNvSpPr/>
            <p:nvPr/>
          </p:nvSpPr>
          <p:spPr>
            <a:xfrm>
              <a:off x="6293000" y="50549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134" y="0"/>
                  </a:moveTo>
                  <a:cubicBezTo>
                    <a:pt x="0" y="901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34"/>
            <p:cNvSpPr/>
            <p:nvPr/>
          </p:nvSpPr>
          <p:spPr>
            <a:xfrm>
              <a:off x="6383075" y="5056550"/>
              <a:ext cx="20850" cy="9200"/>
            </a:xfrm>
            <a:custGeom>
              <a:rect b="b" l="l" r="r" t="t"/>
              <a:pathLst>
                <a:path extrusionOk="0" h="368" w="834">
                  <a:moveTo>
                    <a:pt x="33" y="234"/>
                  </a:moveTo>
                  <a:cubicBezTo>
                    <a:pt x="33" y="234"/>
                    <a:pt x="534" y="335"/>
                    <a:pt x="467" y="368"/>
                  </a:cubicBezTo>
                  <a:cubicBezTo>
                    <a:pt x="834" y="34"/>
                    <a:pt x="0" y="1"/>
                    <a:pt x="33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34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34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34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34"/>
            <p:cNvSpPr/>
            <p:nvPr/>
          </p:nvSpPr>
          <p:spPr>
            <a:xfrm>
              <a:off x="6318025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34"/>
            <p:cNvSpPr/>
            <p:nvPr/>
          </p:nvSpPr>
          <p:spPr>
            <a:xfrm>
              <a:off x="6257975" y="50665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0" y="0"/>
                    <a:pt x="67" y="267"/>
                  </a:cubicBezTo>
                  <a:cubicBezTo>
                    <a:pt x="167" y="267"/>
                    <a:pt x="234" y="300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34"/>
            <p:cNvSpPr/>
            <p:nvPr/>
          </p:nvSpPr>
          <p:spPr>
            <a:xfrm>
              <a:off x="6376400" y="50699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34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34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fill="none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34"/>
            <p:cNvSpPr/>
            <p:nvPr/>
          </p:nvSpPr>
          <p:spPr>
            <a:xfrm>
              <a:off x="6359725" y="5092425"/>
              <a:ext cx="0" cy="850"/>
            </a:xfrm>
            <a:custGeom>
              <a:rect b="b" l="l" r="r" t="t"/>
              <a:pathLst>
                <a:path extrusionOk="0" h="34" w="0">
                  <a:moveTo>
                    <a:pt x="0" y="0"/>
                  </a:move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34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34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fill="none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34"/>
            <p:cNvSpPr/>
            <p:nvPr/>
          </p:nvSpPr>
          <p:spPr>
            <a:xfrm>
              <a:off x="6359725" y="5089075"/>
              <a:ext cx="850" cy="3375"/>
            </a:xfrm>
            <a:custGeom>
              <a:rect b="b" l="l" r="r" t="t"/>
              <a:pathLst>
                <a:path extrusionOk="0" h="135" w="34">
                  <a:moveTo>
                    <a:pt x="33" y="1"/>
                  </a:moveTo>
                  <a:cubicBezTo>
                    <a:pt x="33" y="34"/>
                    <a:pt x="0" y="68"/>
                    <a:pt x="0" y="134"/>
                  </a:cubicBezTo>
                  <a:cubicBezTo>
                    <a:pt x="0" y="101"/>
                    <a:pt x="0" y="34"/>
                    <a:pt x="33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34"/>
            <p:cNvSpPr/>
            <p:nvPr/>
          </p:nvSpPr>
          <p:spPr>
            <a:xfrm>
              <a:off x="6306350" y="5078250"/>
              <a:ext cx="13350" cy="13350"/>
            </a:xfrm>
            <a:custGeom>
              <a:rect b="b" l="l" r="r" t="t"/>
              <a:pathLst>
                <a:path extrusionOk="0" h="534" w="534">
                  <a:moveTo>
                    <a:pt x="167" y="534"/>
                  </a:moveTo>
                  <a:cubicBezTo>
                    <a:pt x="267" y="401"/>
                    <a:pt x="534" y="0"/>
                    <a:pt x="34" y="100"/>
                  </a:cubicBezTo>
                  <a:cubicBezTo>
                    <a:pt x="67" y="267"/>
                    <a:pt x="0" y="501"/>
                    <a:pt x="167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34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34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fill="none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34"/>
            <p:cNvSpPr/>
            <p:nvPr/>
          </p:nvSpPr>
          <p:spPr>
            <a:xfrm>
              <a:off x="6246300" y="5095750"/>
              <a:ext cx="22550" cy="27550"/>
            </a:xfrm>
            <a:custGeom>
              <a:rect b="b" l="l" r="r" t="t"/>
              <a:pathLst>
                <a:path extrusionOk="0" h="1102" w="902">
                  <a:moveTo>
                    <a:pt x="834" y="868"/>
                  </a:moveTo>
                  <a:cubicBezTo>
                    <a:pt x="901" y="401"/>
                    <a:pt x="301" y="468"/>
                    <a:pt x="668" y="134"/>
                  </a:cubicBezTo>
                  <a:cubicBezTo>
                    <a:pt x="0" y="1"/>
                    <a:pt x="134" y="1102"/>
                    <a:pt x="8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34"/>
            <p:cNvSpPr/>
            <p:nvPr/>
          </p:nvSpPr>
          <p:spPr>
            <a:xfrm>
              <a:off x="6373900" y="5101600"/>
              <a:ext cx="17525" cy="13350"/>
            </a:xfrm>
            <a:custGeom>
              <a:rect b="b" l="l" r="r" t="t"/>
              <a:pathLst>
                <a:path extrusionOk="0" h="534" w="701">
                  <a:moveTo>
                    <a:pt x="567" y="200"/>
                  </a:moveTo>
                  <a:cubicBezTo>
                    <a:pt x="500" y="67"/>
                    <a:pt x="167" y="0"/>
                    <a:pt x="100" y="200"/>
                  </a:cubicBezTo>
                  <a:cubicBezTo>
                    <a:pt x="0" y="534"/>
                    <a:pt x="701" y="501"/>
                    <a:pt x="567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34"/>
            <p:cNvSpPr/>
            <p:nvPr/>
          </p:nvSpPr>
          <p:spPr>
            <a:xfrm>
              <a:off x="37778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34"/>
            <p:cNvSpPr/>
            <p:nvPr/>
          </p:nvSpPr>
          <p:spPr>
            <a:xfrm>
              <a:off x="5261425" y="5115775"/>
              <a:ext cx="27550" cy="52550"/>
            </a:xfrm>
            <a:custGeom>
              <a:rect b="b" l="l" r="r" t="t"/>
              <a:pathLst>
                <a:path extrusionOk="0" h="2102" w="1102">
                  <a:moveTo>
                    <a:pt x="401" y="67"/>
                  </a:moveTo>
                  <a:cubicBezTo>
                    <a:pt x="334" y="734"/>
                    <a:pt x="1" y="1835"/>
                    <a:pt x="701" y="2102"/>
                  </a:cubicBezTo>
                  <a:cubicBezTo>
                    <a:pt x="1035" y="1802"/>
                    <a:pt x="1101" y="667"/>
                    <a:pt x="835" y="200"/>
                  </a:cubicBezTo>
                  <a:cubicBezTo>
                    <a:pt x="634" y="200"/>
                    <a:pt x="634" y="0"/>
                    <a:pt x="4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34"/>
            <p:cNvSpPr/>
            <p:nvPr/>
          </p:nvSpPr>
          <p:spPr>
            <a:xfrm>
              <a:off x="3762850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34"/>
            <p:cNvSpPr/>
            <p:nvPr/>
          </p:nvSpPr>
          <p:spPr>
            <a:xfrm>
              <a:off x="6192100" y="5120775"/>
              <a:ext cx="20025" cy="20875"/>
            </a:xfrm>
            <a:custGeom>
              <a:rect b="b" l="l" r="r" t="t"/>
              <a:pathLst>
                <a:path extrusionOk="0" h="835" w="801">
                  <a:moveTo>
                    <a:pt x="801" y="434"/>
                  </a:moveTo>
                  <a:cubicBezTo>
                    <a:pt x="534" y="67"/>
                    <a:pt x="434" y="367"/>
                    <a:pt x="67" y="0"/>
                  </a:cubicBezTo>
                  <a:cubicBezTo>
                    <a:pt x="0" y="367"/>
                    <a:pt x="567" y="834"/>
                    <a:pt x="8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34"/>
            <p:cNvSpPr/>
            <p:nvPr/>
          </p:nvSpPr>
          <p:spPr>
            <a:xfrm>
              <a:off x="6380550" y="51174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34"/>
            <p:cNvSpPr/>
            <p:nvPr/>
          </p:nvSpPr>
          <p:spPr>
            <a:xfrm>
              <a:off x="363860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34"/>
            <p:cNvSpPr/>
            <p:nvPr/>
          </p:nvSpPr>
          <p:spPr>
            <a:xfrm>
              <a:off x="6256300" y="5153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34"/>
            <p:cNvSpPr/>
            <p:nvPr/>
          </p:nvSpPr>
          <p:spPr>
            <a:xfrm>
              <a:off x="6258800" y="5137450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67"/>
                  </a:moveTo>
                  <a:cubicBezTo>
                    <a:pt x="34" y="101"/>
                    <a:pt x="1" y="134"/>
                    <a:pt x="1" y="134"/>
                  </a:cubicBezTo>
                  <a:cubicBezTo>
                    <a:pt x="34" y="34"/>
                    <a:pt x="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34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34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fill="none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34"/>
            <p:cNvSpPr/>
            <p:nvPr/>
          </p:nvSpPr>
          <p:spPr>
            <a:xfrm>
              <a:off x="6178750" y="51466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34"/>
            <p:cNvSpPr/>
            <p:nvPr/>
          </p:nvSpPr>
          <p:spPr>
            <a:xfrm>
              <a:off x="6376400" y="5146625"/>
              <a:ext cx="15850" cy="14200"/>
            </a:xfrm>
            <a:custGeom>
              <a:rect b="b" l="l" r="r" t="t"/>
              <a:pathLst>
                <a:path extrusionOk="0" h="568" w="634">
                  <a:moveTo>
                    <a:pt x="0" y="434"/>
                  </a:moveTo>
                  <a:cubicBezTo>
                    <a:pt x="634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34"/>
            <p:cNvSpPr/>
            <p:nvPr/>
          </p:nvSpPr>
          <p:spPr>
            <a:xfrm>
              <a:off x="6318025" y="51499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34"/>
            <p:cNvSpPr/>
            <p:nvPr/>
          </p:nvSpPr>
          <p:spPr>
            <a:xfrm>
              <a:off x="5698400" y="5160800"/>
              <a:ext cx="20050" cy="29225"/>
            </a:xfrm>
            <a:custGeom>
              <a:rect b="b" l="l" r="r" t="t"/>
              <a:pathLst>
                <a:path extrusionOk="0" h="1169" w="802">
                  <a:moveTo>
                    <a:pt x="201" y="1"/>
                  </a:moveTo>
                  <a:cubicBezTo>
                    <a:pt x="1" y="501"/>
                    <a:pt x="268" y="1035"/>
                    <a:pt x="768" y="1168"/>
                  </a:cubicBezTo>
                  <a:cubicBezTo>
                    <a:pt x="801" y="701"/>
                    <a:pt x="601" y="267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34"/>
            <p:cNvSpPr/>
            <p:nvPr/>
          </p:nvSpPr>
          <p:spPr>
            <a:xfrm>
              <a:off x="6278000" y="5164150"/>
              <a:ext cx="21700" cy="13350"/>
            </a:xfrm>
            <a:custGeom>
              <a:rect b="b" l="l" r="r" t="t"/>
              <a:pathLst>
                <a:path extrusionOk="0" h="534" w="868">
                  <a:moveTo>
                    <a:pt x="0" y="334"/>
                  </a:moveTo>
                  <a:cubicBezTo>
                    <a:pt x="267" y="267"/>
                    <a:pt x="867" y="534"/>
                    <a:pt x="734" y="33"/>
                  </a:cubicBezTo>
                  <a:cubicBezTo>
                    <a:pt x="367" y="0"/>
                    <a:pt x="0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34"/>
            <p:cNvSpPr/>
            <p:nvPr/>
          </p:nvSpPr>
          <p:spPr>
            <a:xfrm>
              <a:off x="5092150" y="51599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34"/>
            <p:cNvSpPr/>
            <p:nvPr/>
          </p:nvSpPr>
          <p:spPr>
            <a:xfrm>
              <a:off x="39696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34"/>
            <p:cNvSpPr/>
            <p:nvPr/>
          </p:nvSpPr>
          <p:spPr>
            <a:xfrm>
              <a:off x="6212100" y="5174150"/>
              <a:ext cx="18375" cy="12525"/>
            </a:xfrm>
            <a:custGeom>
              <a:rect b="b" l="l" r="r" t="t"/>
              <a:pathLst>
                <a:path extrusionOk="0" h="501" w="735">
                  <a:moveTo>
                    <a:pt x="735" y="67"/>
                  </a:moveTo>
                  <a:cubicBezTo>
                    <a:pt x="268" y="0"/>
                    <a:pt x="134" y="234"/>
                    <a:pt x="1" y="501"/>
                  </a:cubicBezTo>
                  <a:lnTo>
                    <a:pt x="735" y="5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34"/>
            <p:cNvSpPr/>
            <p:nvPr/>
          </p:nvSpPr>
          <p:spPr>
            <a:xfrm>
              <a:off x="6379725" y="5184975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34"/>
            <p:cNvSpPr/>
            <p:nvPr/>
          </p:nvSpPr>
          <p:spPr>
            <a:xfrm>
              <a:off x="6379725" y="5169975"/>
              <a:ext cx="1700" cy="15025"/>
            </a:xfrm>
            <a:custGeom>
              <a:rect b="b" l="l" r="r" t="t"/>
              <a:pathLst>
                <a:path extrusionOk="0" h="601" w="68">
                  <a:moveTo>
                    <a:pt x="34" y="367"/>
                  </a:moveTo>
                  <a:cubicBezTo>
                    <a:pt x="34" y="468"/>
                    <a:pt x="1" y="534"/>
                    <a:pt x="1" y="601"/>
                  </a:cubicBezTo>
                  <a:cubicBezTo>
                    <a:pt x="34" y="434"/>
                    <a:pt x="67" y="1"/>
                    <a:pt x="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34"/>
            <p:cNvSpPr/>
            <p:nvPr/>
          </p:nvSpPr>
          <p:spPr>
            <a:xfrm>
              <a:off x="6330525" y="5174150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367" y="367"/>
                  </a:moveTo>
                  <a:cubicBezTo>
                    <a:pt x="1" y="834"/>
                    <a:pt x="868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34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34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fill="none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34"/>
            <p:cNvSpPr/>
            <p:nvPr/>
          </p:nvSpPr>
          <p:spPr>
            <a:xfrm>
              <a:off x="6032825" y="51758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34"/>
            <p:cNvSpPr/>
            <p:nvPr/>
          </p:nvSpPr>
          <p:spPr>
            <a:xfrm>
              <a:off x="6334700" y="5197500"/>
              <a:ext cx="16700" cy="20025"/>
            </a:xfrm>
            <a:custGeom>
              <a:rect b="b" l="l" r="r" t="t"/>
              <a:pathLst>
                <a:path extrusionOk="0" h="801" w="668">
                  <a:moveTo>
                    <a:pt x="200" y="0"/>
                  </a:moveTo>
                  <a:cubicBezTo>
                    <a:pt x="67" y="234"/>
                    <a:pt x="0" y="501"/>
                    <a:pt x="67" y="734"/>
                  </a:cubicBezTo>
                  <a:cubicBezTo>
                    <a:pt x="501" y="801"/>
                    <a:pt x="667" y="34"/>
                    <a:pt x="20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34"/>
            <p:cNvSpPr/>
            <p:nvPr/>
          </p:nvSpPr>
          <p:spPr>
            <a:xfrm>
              <a:off x="6228775" y="51958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368" y="368"/>
                  </a:moveTo>
                  <a:cubicBezTo>
                    <a:pt x="1" y="868"/>
                    <a:pt x="835" y="1"/>
                    <a:pt x="3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34"/>
            <p:cNvSpPr/>
            <p:nvPr/>
          </p:nvSpPr>
          <p:spPr>
            <a:xfrm>
              <a:off x="6354700" y="51975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34"/>
            <p:cNvSpPr/>
            <p:nvPr/>
          </p:nvSpPr>
          <p:spPr>
            <a:xfrm>
              <a:off x="6307175" y="52083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301" y="1"/>
                  </a:moveTo>
                  <a:cubicBezTo>
                    <a:pt x="301" y="201"/>
                    <a:pt x="34" y="134"/>
                    <a:pt x="1" y="301"/>
                  </a:cubicBezTo>
                  <a:cubicBezTo>
                    <a:pt x="301" y="468"/>
                    <a:pt x="701" y="68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34"/>
            <p:cNvSpPr/>
            <p:nvPr/>
          </p:nvSpPr>
          <p:spPr>
            <a:xfrm>
              <a:off x="5688400" y="5207500"/>
              <a:ext cx="24200" cy="31725"/>
            </a:xfrm>
            <a:custGeom>
              <a:rect b="b" l="l" r="r" t="t"/>
              <a:pathLst>
                <a:path extrusionOk="0" h="1269" w="968">
                  <a:moveTo>
                    <a:pt x="0" y="501"/>
                  </a:moveTo>
                  <a:cubicBezTo>
                    <a:pt x="201" y="835"/>
                    <a:pt x="968" y="1268"/>
                    <a:pt x="901" y="334"/>
                  </a:cubicBezTo>
                  <a:cubicBezTo>
                    <a:pt x="568" y="267"/>
                    <a:pt x="101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34"/>
            <p:cNvSpPr/>
            <p:nvPr/>
          </p:nvSpPr>
          <p:spPr>
            <a:xfrm>
              <a:off x="5795150" y="52116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34" y="34"/>
                  </a:moveTo>
                  <a:cubicBezTo>
                    <a:pt x="0" y="634"/>
                    <a:pt x="467" y="668"/>
                    <a:pt x="1001" y="601"/>
                  </a:cubicBezTo>
                  <a:cubicBezTo>
                    <a:pt x="1134" y="0"/>
                    <a:pt x="367" y="30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34"/>
            <p:cNvSpPr/>
            <p:nvPr/>
          </p:nvSpPr>
          <p:spPr>
            <a:xfrm>
              <a:off x="6360550" y="5208325"/>
              <a:ext cx="23375" cy="15050"/>
            </a:xfrm>
            <a:custGeom>
              <a:rect b="b" l="l" r="r" t="t"/>
              <a:pathLst>
                <a:path extrusionOk="0" h="602" w="935">
                  <a:moveTo>
                    <a:pt x="934" y="168"/>
                  </a:moveTo>
                  <a:cubicBezTo>
                    <a:pt x="0" y="1"/>
                    <a:pt x="601" y="601"/>
                    <a:pt x="9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34"/>
            <p:cNvSpPr/>
            <p:nvPr/>
          </p:nvSpPr>
          <p:spPr>
            <a:xfrm>
              <a:off x="6112875" y="52066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0" y="534"/>
                  </a:moveTo>
                  <a:cubicBezTo>
                    <a:pt x="467" y="1001"/>
                    <a:pt x="267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34"/>
            <p:cNvSpPr/>
            <p:nvPr/>
          </p:nvSpPr>
          <p:spPr>
            <a:xfrm>
              <a:off x="6325525" y="52050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601"/>
                  </a:moveTo>
                  <a:cubicBezTo>
                    <a:pt x="201" y="1068"/>
                    <a:pt x="367" y="1"/>
                    <a:pt x="0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34"/>
            <p:cNvSpPr/>
            <p:nvPr/>
          </p:nvSpPr>
          <p:spPr>
            <a:xfrm>
              <a:off x="6362225" y="5218350"/>
              <a:ext cx="29200" cy="12525"/>
            </a:xfrm>
            <a:custGeom>
              <a:rect b="b" l="l" r="r" t="t"/>
              <a:pathLst>
                <a:path extrusionOk="0" h="501" w="1168">
                  <a:moveTo>
                    <a:pt x="134" y="67"/>
                  </a:moveTo>
                  <a:cubicBezTo>
                    <a:pt x="134" y="200"/>
                    <a:pt x="100" y="367"/>
                    <a:pt x="0" y="501"/>
                  </a:cubicBezTo>
                  <a:cubicBezTo>
                    <a:pt x="534" y="434"/>
                    <a:pt x="701" y="267"/>
                    <a:pt x="1168" y="501"/>
                  </a:cubicBezTo>
                  <a:cubicBezTo>
                    <a:pt x="1168" y="0"/>
                    <a:pt x="500" y="167"/>
                    <a:pt x="1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34"/>
            <p:cNvSpPr/>
            <p:nvPr/>
          </p:nvSpPr>
          <p:spPr>
            <a:xfrm>
              <a:off x="5505775" y="5225850"/>
              <a:ext cx="15025" cy="16700"/>
            </a:xfrm>
            <a:custGeom>
              <a:rect b="b" l="l" r="r" t="t"/>
              <a:pathLst>
                <a:path extrusionOk="0" h="668" w="601">
                  <a:moveTo>
                    <a:pt x="0" y="201"/>
                  </a:moveTo>
                  <a:cubicBezTo>
                    <a:pt x="234" y="267"/>
                    <a:pt x="134" y="668"/>
                    <a:pt x="601" y="501"/>
                  </a:cubicBezTo>
                  <a:lnTo>
                    <a:pt x="601" y="34"/>
                  </a:lnTo>
                  <a:cubicBezTo>
                    <a:pt x="367" y="67"/>
                    <a:pt x="34" y="0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34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34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fill="none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34"/>
            <p:cNvSpPr/>
            <p:nvPr/>
          </p:nvSpPr>
          <p:spPr>
            <a:xfrm>
              <a:off x="6205425" y="5228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34"/>
            <p:cNvSpPr/>
            <p:nvPr/>
          </p:nvSpPr>
          <p:spPr>
            <a:xfrm>
              <a:off x="6204600" y="52283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34"/>
                  </a:moveTo>
                  <a:lnTo>
                    <a:pt x="1" y="1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34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34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fill="none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34"/>
            <p:cNvSpPr/>
            <p:nvPr/>
          </p:nvSpPr>
          <p:spPr>
            <a:xfrm>
              <a:off x="26704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34"/>
            <p:cNvSpPr/>
            <p:nvPr/>
          </p:nvSpPr>
          <p:spPr>
            <a:xfrm>
              <a:off x="6256300" y="52350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7"/>
                  </a:moveTo>
                  <a:cubicBezTo>
                    <a:pt x="201" y="1034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34"/>
            <p:cNvSpPr/>
            <p:nvPr/>
          </p:nvSpPr>
          <p:spPr>
            <a:xfrm>
              <a:off x="6398075" y="52450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167" y="167"/>
                  </a:moveTo>
                  <a:lnTo>
                    <a:pt x="167" y="1"/>
                  </a:lnTo>
                  <a:cubicBezTo>
                    <a:pt x="0" y="34"/>
                    <a:pt x="101" y="167"/>
                    <a:pt x="1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34"/>
            <p:cNvSpPr/>
            <p:nvPr/>
          </p:nvSpPr>
          <p:spPr>
            <a:xfrm>
              <a:off x="4013025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34"/>
            <p:cNvSpPr/>
            <p:nvPr/>
          </p:nvSpPr>
          <p:spPr>
            <a:xfrm>
              <a:off x="6178750" y="5255875"/>
              <a:ext cx="11700" cy="18375"/>
            </a:xfrm>
            <a:custGeom>
              <a:rect b="b" l="l" r="r" t="t"/>
              <a:pathLst>
                <a:path extrusionOk="0" h="735" w="468">
                  <a:moveTo>
                    <a:pt x="1" y="167"/>
                  </a:moveTo>
                  <a:cubicBezTo>
                    <a:pt x="1" y="401"/>
                    <a:pt x="101" y="634"/>
                    <a:pt x="301" y="734"/>
                  </a:cubicBezTo>
                  <a:cubicBezTo>
                    <a:pt x="267" y="501"/>
                    <a:pt x="468" y="0"/>
                    <a:pt x="1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34"/>
            <p:cNvSpPr/>
            <p:nvPr/>
          </p:nvSpPr>
          <p:spPr>
            <a:xfrm>
              <a:off x="6296325" y="5261700"/>
              <a:ext cx="18375" cy="13375"/>
            </a:xfrm>
            <a:custGeom>
              <a:rect b="b" l="l" r="r" t="t"/>
              <a:pathLst>
                <a:path extrusionOk="0" h="535" w="735">
                  <a:moveTo>
                    <a:pt x="735" y="234"/>
                  </a:moveTo>
                  <a:cubicBezTo>
                    <a:pt x="535" y="34"/>
                    <a:pt x="1" y="1"/>
                    <a:pt x="1" y="368"/>
                  </a:cubicBezTo>
                  <a:cubicBezTo>
                    <a:pt x="201" y="301"/>
                    <a:pt x="735" y="535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34"/>
            <p:cNvSpPr/>
            <p:nvPr/>
          </p:nvSpPr>
          <p:spPr>
            <a:xfrm>
              <a:off x="34801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34"/>
            <p:cNvSpPr/>
            <p:nvPr/>
          </p:nvSpPr>
          <p:spPr>
            <a:xfrm>
              <a:off x="6190425" y="5266700"/>
              <a:ext cx="19200" cy="15875"/>
            </a:xfrm>
            <a:custGeom>
              <a:rect b="b" l="l" r="r" t="t"/>
              <a:pathLst>
                <a:path extrusionOk="0" h="635" w="768">
                  <a:moveTo>
                    <a:pt x="1" y="468"/>
                  </a:moveTo>
                  <a:cubicBezTo>
                    <a:pt x="768" y="635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34"/>
            <p:cNvSpPr/>
            <p:nvPr/>
          </p:nvSpPr>
          <p:spPr>
            <a:xfrm>
              <a:off x="6296325" y="52642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8"/>
                  </a:moveTo>
                  <a:cubicBezTo>
                    <a:pt x="201" y="1035"/>
                    <a:pt x="368" y="1"/>
                    <a:pt x="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34"/>
            <p:cNvSpPr/>
            <p:nvPr/>
          </p:nvSpPr>
          <p:spPr>
            <a:xfrm>
              <a:off x="6390575" y="5271725"/>
              <a:ext cx="11700" cy="10025"/>
            </a:xfrm>
            <a:custGeom>
              <a:rect b="b" l="l" r="r" t="t"/>
              <a:pathLst>
                <a:path extrusionOk="0" h="401" w="468">
                  <a:moveTo>
                    <a:pt x="467" y="400"/>
                  </a:moveTo>
                  <a:lnTo>
                    <a:pt x="467" y="100"/>
                  </a:lnTo>
                  <a:cubicBezTo>
                    <a:pt x="0" y="0"/>
                    <a:pt x="234" y="400"/>
                    <a:pt x="467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34"/>
            <p:cNvSpPr/>
            <p:nvPr/>
          </p:nvSpPr>
          <p:spPr>
            <a:xfrm>
              <a:off x="6121200" y="5270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34"/>
            <p:cNvSpPr/>
            <p:nvPr/>
          </p:nvSpPr>
          <p:spPr>
            <a:xfrm>
              <a:off x="3696150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34"/>
            <p:cNvSpPr/>
            <p:nvPr/>
          </p:nvSpPr>
          <p:spPr>
            <a:xfrm>
              <a:off x="6219625" y="527422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0" y="601"/>
                    <a:pt x="33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34"/>
            <p:cNvSpPr/>
            <p:nvPr/>
          </p:nvSpPr>
          <p:spPr>
            <a:xfrm>
              <a:off x="4864475" y="5300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34"/>
            <p:cNvSpPr/>
            <p:nvPr/>
          </p:nvSpPr>
          <p:spPr>
            <a:xfrm>
              <a:off x="5409025" y="5290900"/>
              <a:ext cx="96775" cy="98425"/>
            </a:xfrm>
            <a:custGeom>
              <a:rect b="b" l="l" r="r" t="t"/>
              <a:pathLst>
                <a:path extrusionOk="0" h="3937" w="3871">
                  <a:moveTo>
                    <a:pt x="3570" y="234"/>
                  </a:moveTo>
                  <a:cubicBezTo>
                    <a:pt x="1" y="0"/>
                    <a:pt x="3270" y="3937"/>
                    <a:pt x="3870" y="1401"/>
                  </a:cubicBezTo>
                  <a:cubicBezTo>
                    <a:pt x="3637" y="1535"/>
                    <a:pt x="3870" y="634"/>
                    <a:pt x="357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34"/>
            <p:cNvSpPr/>
            <p:nvPr/>
          </p:nvSpPr>
          <p:spPr>
            <a:xfrm>
              <a:off x="6285500" y="5296725"/>
              <a:ext cx="6700" cy="7550"/>
            </a:xfrm>
            <a:custGeom>
              <a:rect b="b" l="l" r="r" t="t"/>
              <a:pathLst>
                <a:path extrusionOk="0" h="302" w="268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34"/>
            <p:cNvSpPr/>
            <p:nvPr/>
          </p:nvSpPr>
          <p:spPr>
            <a:xfrm>
              <a:off x="6072850" y="529422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1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34"/>
            <p:cNvSpPr/>
            <p:nvPr/>
          </p:nvSpPr>
          <p:spPr>
            <a:xfrm>
              <a:off x="5117150" y="5299225"/>
              <a:ext cx="54250" cy="89275"/>
            </a:xfrm>
            <a:custGeom>
              <a:rect b="b" l="l" r="r" t="t"/>
              <a:pathLst>
                <a:path extrusionOk="0" h="3571" w="2170">
                  <a:moveTo>
                    <a:pt x="1" y="201"/>
                  </a:moveTo>
                  <a:cubicBezTo>
                    <a:pt x="34" y="1035"/>
                    <a:pt x="901" y="234"/>
                    <a:pt x="868" y="1235"/>
                  </a:cubicBezTo>
                  <a:cubicBezTo>
                    <a:pt x="368" y="1235"/>
                    <a:pt x="868" y="1502"/>
                    <a:pt x="434" y="1669"/>
                  </a:cubicBezTo>
                  <a:cubicBezTo>
                    <a:pt x="1502" y="1402"/>
                    <a:pt x="168" y="3503"/>
                    <a:pt x="1168" y="3570"/>
                  </a:cubicBezTo>
                  <a:cubicBezTo>
                    <a:pt x="1969" y="2469"/>
                    <a:pt x="2169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34"/>
            <p:cNvSpPr/>
            <p:nvPr/>
          </p:nvSpPr>
          <p:spPr>
            <a:xfrm>
              <a:off x="32508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34"/>
            <p:cNvSpPr/>
            <p:nvPr/>
          </p:nvSpPr>
          <p:spPr>
            <a:xfrm>
              <a:off x="3082375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34"/>
            <p:cNvSpPr/>
            <p:nvPr/>
          </p:nvSpPr>
          <p:spPr>
            <a:xfrm>
              <a:off x="6111200" y="5318425"/>
              <a:ext cx="13375" cy="11700"/>
            </a:xfrm>
            <a:custGeom>
              <a:rect b="b" l="l" r="r" t="t"/>
              <a:pathLst>
                <a:path extrusionOk="0" h="468" w="535">
                  <a:moveTo>
                    <a:pt x="234" y="0"/>
                  </a:moveTo>
                  <a:cubicBezTo>
                    <a:pt x="1" y="234"/>
                    <a:pt x="101" y="467"/>
                    <a:pt x="534" y="434"/>
                  </a:cubicBezTo>
                  <a:cubicBezTo>
                    <a:pt x="534" y="234"/>
                    <a:pt x="401" y="67"/>
                    <a:pt x="2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34"/>
            <p:cNvSpPr/>
            <p:nvPr/>
          </p:nvSpPr>
          <p:spPr>
            <a:xfrm>
              <a:off x="5589150" y="5321750"/>
              <a:ext cx="19225" cy="19200"/>
            </a:xfrm>
            <a:custGeom>
              <a:rect b="b" l="l" r="r" t="t"/>
              <a:pathLst>
                <a:path extrusionOk="0" h="768" w="769">
                  <a:moveTo>
                    <a:pt x="768" y="734"/>
                  </a:moveTo>
                  <a:lnTo>
                    <a:pt x="768" y="1"/>
                  </a:lnTo>
                  <a:lnTo>
                    <a:pt x="34" y="1"/>
                  </a:lnTo>
                  <a:cubicBezTo>
                    <a:pt x="1" y="534"/>
                    <a:pt x="234" y="768"/>
                    <a:pt x="7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34"/>
            <p:cNvSpPr/>
            <p:nvPr/>
          </p:nvSpPr>
          <p:spPr>
            <a:xfrm>
              <a:off x="6105375" y="532925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1034" y="301"/>
                  </a:moveTo>
                  <a:cubicBezTo>
                    <a:pt x="834" y="67"/>
                    <a:pt x="200" y="268"/>
                    <a:pt x="0" y="1"/>
                  </a:cubicBezTo>
                  <a:cubicBezTo>
                    <a:pt x="100" y="368"/>
                    <a:pt x="901" y="835"/>
                    <a:pt x="10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34"/>
            <p:cNvSpPr/>
            <p:nvPr/>
          </p:nvSpPr>
          <p:spPr>
            <a:xfrm>
              <a:off x="6296325" y="5325925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34"/>
            <p:cNvSpPr/>
            <p:nvPr/>
          </p:nvSpPr>
          <p:spPr>
            <a:xfrm>
              <a:off x="6310500" y="53259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34"/>
            <p:cNvSpPr/>
            <p:nvPr/>
          </p:nvSpPr>
          <p:spPr>
            <a:xfrm>
              <a:off x="5205550" y="5344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34"/>
            <p:cNvSpPr/>
            <p:nvPr/>
          </p:nvSpPr>
          <p:spPr>
            <a:xfrm>
              <a:off x="292475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34"/>
            <p:cNvSpPr/>
            <p:nvPr/>
          </p:nvSpPr>
          <p:spPr>
            <a:xfrm>
              <a:off x="6051150" y="53401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67"/>
                  </a:moveTo>
                  <a:cubicBezTo>
                    <a:pt x="768" y="601"/>
                    <a:pt x="168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34"/>
            <p:cNvSpPr/>
            <p:nvPr/>
          </p:nvSpPr>
          <p:spPr>
            <a:xfrm>
              <a:off x="5087975" y="5344275"/>
              <a:ext cx="39225" cy="40050"/>
            </a:xfrm>
            <a:custGeom>
              <a:rect b="b" l="l" r="r" t="t"/>
              <a:pathLst>
                <a:path extrusionOk="0" h="1602" w="1569">
                  <a:moveTo>
                    <a:pt x="1468" y="734"/>
                  </a:moveTo>
                  <a:cubicBezTo>
                    <a:pt x="868" y="501"/>
                    <a:pt x="200" y="0"/>
                    <a:pt x="0" y="867"/>
                  </a:cubicBezTo>
                  <a:cubicBezTo>
                    <a:pt x="534" y="1068"/>
                    <a:pt x="834" y="1501"/>
                    <a:pt x="1468" y="1601"/>
                  </a:cubicBezTo>
                  <a:cubicBezTo>
                    <a:pt x="1568" y="1101"/>
                    <a:pt x="1168" y="1001"/>
                    <a:pt x="14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34"/>
            <p:cNvSpPr/>
            <p:nvPr/>
          </p:nvSpPr>
          <p:spPr>
            <a:xfrm>
              <a:off x="6003625" y="53442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34"/>
            <p:cNvSpPr/>
            <p:nvPr/>
          </p:nvSpPr>
          <p:spPr>
            <a:xfrm>
              <a:off x="29139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34"/>
            <p:cNvSpPr/>
            <p:nvPr/>
          </p:nvSpPr>
          <p:spPr>
            <a:xfrm>
              <a:off x="34818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34"/>
            <p:cNvSpPr/>
            <p:nvPr/>
          </p:nvSpPr>
          <p:spPr>
            <a:xfrm>
              <a:off x="6200425" y="5358450"/>
              <a:ext cx="20050" cy="20875"/>
            </a:xfrm>
            <a:custGeom>
              <a:rect b="b" l="l" r="r" t="t"/>
              <a:pathLst>
                <a:path extrusionOk="0" h="835" w="802">
                  <a:moveTo>
                    <a:pt x="168" y="0"/>
                  </a:moveTo>
                  <a:cubicBezTo>
                    <a:pt x="1" y="834"/>
                    <a:pt x="801" y="67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34"/>
            <p:cNvSpPr/>
            <p:nvPr/>
          </p:nvSpPr>
          <p:spPr>
            <a:xfrm>
              <a:off x="6303850" y="5351775"/>
              <a:ext cx="8350" cy="26700"/>
            </a:xfrm>
            <a:custGeom>
              <a:rect b="b" l="l" r="r" t="t"/>
              <a:pathLst>
                <a:path extrusionOk="0" h="1068" w="334">
                  <a:moveTo>
                    <a:pt x="0" y="567"/>
                  </a:moveTo>
                  <a:cubicBezTo>
                    <a:pt x="200" y="1068"/>
                    <a:pt x="3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34"/>
            <p:cNvSpPr/>
            <p:nvPr/>
          </p:nvSpPr>
          <p:spPr>
            <a:xfrm>
              <a:off x="5505775" y="53626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34"/>
            <p:cNvSpPr/>
            <p:nvPr/>
          </p:nvSpPr>
          <p:spPr>
            <a:xfrm>
              <a:off x="6029475" y="53734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1"/>
                  </a:moveTo>
                  <a:cubicBezTo>
                    <a:pt x="1" y="868"/>
                    <a:pt x="801" y="10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34"/>
            <p:cNvSpPr/>
            <p:nvPr/>
          </p:nvSpPr>
          <p:spPr>
            <a:xfrm>
              <a:off x="6055325" y="53626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0"/>
                  </a:moveTo>
                  <a:cubicBezTo>
                    <a:pt x="201" y="0"/>
                    <a:pt x="1" y="1468"/>
                    <a:pt x="134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34"/>
            <p:cNvSpPr/>
            <p:nvPr/>
          </p:nvSpPr>
          <p:spPr>
            <a:xfrm>
              <a:off x="6021150" y="53843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33" y="0"/>
                  </a:moveTo>
                  <a:cubicBezTo>
                    <a:pt x="0" y="367"/>
                    <a:pt x="334" y="367"/>
                    <a:pt x="467" y="601"/>
                  </a:cubicBezTo>
                  <a:cubicBezTo>
                    <a:pt x="600" y="134"/>
                    <a:pt x="234" y="134"/>
                    <a:pt x="33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34"/>
            <p:cNvSpPr/>
            <p:nvPr/>
          </p:nvSpPr>
          <p:spPr>
            <a:xfrm>
              <a:off x="6031150" y="5383475"/>
              <a:ext cx="23375" cy="15850"/>
            </a:xfrm>
            <a:custGeom>
              <a:rect b="b" l="l" r="r" t="t"/>
              <a:pathLst>
                <a:path extrusionOk="0" h="634" w="935">
                  <a:moveTo>
                    <a:pt x="934" y="167"/>
                  </a:moveTo>
                  <a:cubicBezTo>
                    <a:pt x="0" y="0"/>
                    <a:pt x="601" y="634"/>
                    <a:pt x="9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34"/>
            <p:cNvSpPr/>
            <p:nvPr/>
          </p:nvSpPr>
          <p:spPr>
            <a:xfrm>
              <a:off x="5243925" y="5390975"/>
              <a:ext cx="20025" cy="19200"/>
            </a:xfrm>
            <a:custGeom>
              <a:rect b="b" l="l" r="r" t="t"/>
              <a:pathLst>
                <a:path extrusionOk="0" h="768" w="801">
                  <a:moveTo>
                    <a:pt x="801" y="334"/>
                  </a:moveTo>
                  <a:cubicBezTo>
                    <a:pt x="534" y="267"/>
                    <a:pt x="434" y="0"/>
                    <a:pt x="67" y="34"/>
                  </a:cubicBezTo>
                  <a:cubicBezTo>
                    <a:pt x="0" y="601"/>
                    <a:pt x="567" y="7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34"/>
            <p:cNvSpPr/>
            <p:nvPr/>
          </p:nvSpPr>
          <p:spPr>
            <a:xfrm>
              <a:off x="6069500" y="53918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434"/>
                  </a:moveTo>
                  <a:cubicBezTo>
                    <a:pt x="201" y="634"/>
                    <a:pt x="434" y="534"/>
                    <a:pt x="568" y="301"/>
                  </a:cubicBezTo>
                  <a:cubicBezTo>
                    <a:pt x="201" y="301"/>
                    <a:pt x="10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34"/>
            <p:cNvSpPr/>
            <p:nvPr/>
          </p:nvSpPr>
          <p:spPr>
            <a:xfrm>
              <a:off x="6102025" y="5399300"/>
              <a:ext cx="10875" cy="15875"/>
            </a:xfrm>
            <a:custGeom>
              <a:rect b="b" l="l" r="r" t="t"/>
              <a:pathLst>
                <a:path extrusionOk="0" h="635" w="435">
                  <a:moveTo>
                    <a:pt x="1" y="1"/>
                  </a:moveTo>
                  <a:lnTo>
                    <a:pt x="1" y="568"/>
                  </a:lnTo>
                  <a:cubicBezTo>
                    <a:pt x="401" y="635"/>
                    <a:pt x="368" y="2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34"/>
            <p:cNvSpPr/>
            <p:nvPr/>
          </p:nvSpPr>
          <p:spPr>
            <a:xfrm>
              <a:off x="5037100" y="5405975"/>
              <a:ext cx="33375" cy="44225"/>
            </a:xfrm>
            <a:custGeom>
              <a:rect b="b" l="l" r="r" t="t"/>
              <a:pathLst>
                <a:path extrusionOk="0" h="1769" w="1335">
                  <a:moveTo>
                    <a:pt x="1" y="1769"/>
                  </a:moveTo>
                  <a:lnTo>
                    <a:pt x="734" y="1769"/>
                  </a:lnTo>
                  <a:cubicBezTo>
                    <a:pt x="1035" y="1302"/>
                    <a:pt x="1335" y="568"/>
                    <a:pt x="868" y="1"/>
                  </a:cubicBezTo>
                  <a:cubicBezTo>
                    <a:pt x="768" y="801"/>
                    <a:pt x="167" y="1068"/>
                    <a:pt x="1" y="17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34"/>
            <p:cNvSpPr/>
            <p:nvPr/>
          </p:nvSpPr>
          <p:spPr>
            <a:xfrm>
              <a:off x="5538300" y="5413475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167" y="1"/>
                  </a:moveTo>
                  <a:cubicBezTo>
                    <a:pt x="0" y="401"/>
                    <a:pt x="200" y="835"/>
                    <a:pt x="601" y="1035"/>
                  </a:cubicBezTo>
                  <a:cubicBezTo>
                    <a:pt x="1034" y="668"/>
                    <a:pt x="434" y="134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34"/>
            <p:cNvSpPr/>
            <p:nvPr/>
          </p:nvSpPr>
          <p:spPr>
            <a:xfrm>
              <a:off x="6069500" y="54159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201"/>
                  </a:moveTo>
                  <a:cubicBezTo>
                    <a:pt x="234" y="201"/>
                    <a:pt x="67" y="601"/>
                    <a:pt x="268" y="635"/>
                  </a:cubicBezTo>
                  <a:cubicBezTo>
                    <a:pt x="168" y="234"/>
                    <a:pt x="568" y="335"/>
                    <a:pt x="568" y="68"/>
                  </a:cubicBezTo>
                  <a:cubicBezTo>
                    <a:pt x="368" y="68"/>
                    <a:pt x="34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34"/>
            <p:cNvSpPr/>
            <p:nvPr/>
          </p:nvSpPr>
          <p:spPr>
            <a:xfrm>
              <a:off x="4882825" y="5421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34"/>
            <p:cNvSpPr/>
            <p:nvPr/>
          </p:nvSpPr>
          <p:spPr>
            <a:xfrm>
              <a:off x="5718425" y="5408475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01" y="935"/>
                  </a:moveTo>
                  <a:cubicBezTo>
                    <a:pt x="1101" y="1"/>
                    <a:pt x="0" y="1068"/>
                    <a:pt x="1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34"/>
            <p:cNvSpPr/>
            <p:nvPr/>
          </p:nvSpPr>
          <p:spPr>
            <a:xfrm>
              <a:off x="6014475" y="54134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34"/>
            <p:cNvSpPr/>
            <p:nvPr/>
          </p:nvSpPr>
          <p:spPr>
            <a:xfrm>
              <a:off x="6098700" y="5415975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0" y="201"/>
                  </a:moveTo>
                  <a:lnTo>
                    <a:pt x="0" y="635"/>
                  </a:lnTo>
                  <a:cubicBezTo>
                    <a:pt x="401" y="868"/>
                    <a:pt x="401" y="1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34"/>
            <p:cNvSpPr/>
            <p:nvPr/>
          </p:nvSpPr>
          <p:spPr>
            <a:xfrm>
              <a:off x="6047000" y="5424325"/>
              <a:ext cx="19200" cy="21700"/>
            </a:xfrm>
            <a:custGeom>
              <a:rect b="b" l="l" r="r" t="t"/>
              <a:pathLst>
                <a:path extrusionOk="0" h="868" w="768">
                  <a:moveTo>
                    <a:pt x="467" y="1"/>
                  </a:moveTo>
                  <a:cubicBezTo>
                    <a:pt x="500" y="334"/>
                    <a:pt x="33" y="167"/>
                    <a:pt x="0" y="468"/>
                  </a:cubicBezTo>
                  <a:cubicBezTo>
                    <a:pt x="300" y="468"/>
                    <a:pt x="200" y="868"/>
                    <a:pt x="601" y="734"/>
                  </a:cubicBezTo>
                  <a:cubicBezTo>
                    <a:pt x="500" y="534"/>
                    <a:pt x="767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34"/>
            <p:cNvSpPr/>
            <p:nvPr/>
          </p:nvSpPr>
          <p:spPr>
            <a:xfrm>
              <a:off x="5422375" y="5425150"/>
              <a:ext cx="17550" cy="22550"/>
            </a:xfrm>
            <a:custGeom>
              <a:rect b="b" l="l" r="r" t="t"/>
              <a:pathLst>
                <a:path extrusionOk="0" h="902" w="702">
                  <a:moveTo>
                    <a:pt x="701" y="435"/>
                  </a:moveTo>
                  <a:cubicBezTo>
                    <a:pt x="1" y="1"/>
                    <a:pt x="334" y="902"/>
                    <a:pt x="70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34"/>
            <p:cNvSpPr/>
            <p:nvPr/>
          </p:nvSpPr>
          <p:spPr>
            <a:xfrm>
              <a:off x="4688525" y="5427650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501"/>
                  </a:moveTo>
                  <a:cubicBezTo>
                    <a:pt x="367" y="10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34"/>
            <p:cNvSpPr/>
            <p:nvPr/>
          </p:nvSpPr>
          <p:spPr>
            <a:xfrm>
              <a:off x="6128725" y="54343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68"/>
                  </a:moveTo>
                  <a:cubicBezTo>
                    <a:pt x="0" y="334"/>
                    <a:pt x="267" y="234"/>
                    <a:pt x="267" y="635"/>
                  </a:cubicBezTo>
                  <a:lnTo>
                    <a:pt x="701" y="635"/>
                  </a:lnTo>
                  <a:cubicBezTo>
                    <a:pt x="634" y="368"/>
                    <a:pt x="634" y="1"/>
                    <a:pt x="2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34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34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fill="none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34"/>
            <p:cNvSpPr/>
            <p:nvPr/>
          </p:nvSpPr>
          <p:spPr>
            <a:xfrm>
              <a:off x="6113700" y="5440175"/>
              <a:ext cx="11700" cy="10850"/>
            </a:xfrm>
            <a:custGeom>
              <a:rect b="b" l="l" r="r" t="t"/>
              <a:pathLst>
                <a:path extrusionOk="0" h="434" w="468">
                  <a:moveTo>
                    <a:pt x="301" y="0"/>
                  </a:moveTo>
                  <a:cubicBezTo>
                    <a:pt x="234" y="167"/>
                    <a:pt x="34" y="200"/>
                    <a:pt x="1" y="434"/>
                  </a:cubicBezTo>
                  <a:lnTo>
                    <a:pt x="434" y="434"/>
                  </a:lnTo>
                  <a:cubicBezTo>
                    <a:pt x="434" y="2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34"/>
            <p:cNvSpPr/>
            <p:nvPr/>
          </p:nvSpPr>
          <p:spPr>
            <a:xfrm>
              <a:off x="6373050" y="5180825"/>
              <a:ext cx="29225" cy="27525"/>
            </a:xfrm>
            <a:custGeom>
              <a:rect b="b" l="l" r="r" t="t"/>
              <a:pathLst>
                <a:path extrusionOk="0" h="1101" w="1169">
                  <a:moveTo>
                    <a:pt x="1" y="667"/>
                  </a:moveTo>
                  <a:cubicBezTo>
                    <a:pt x="368" y="834"/>
                    <a:pt x="768" y="1001"/>
                    <a:pt x="1168" y="1101"/>
                  </a:cubicBezTo>
                  <a:lnTo>
                    <a:pt x="1168" y="834"/>
                  </a:lnTo>
                  <a:cubicBezTo>
                    <a:pt x="568" y="801"/>
                    <a:pt x="168" y="0"/>
                    <a:pt x="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34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34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fill="none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34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34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fill="none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34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34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fill="none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34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34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34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34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34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34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3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3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34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34"/>
            <p:cNvSpPr/>
            <p:nvPr/>
          </p:nvSpPr>
          <p:spPr>
            <a:xfrm>
              <a:off x="6311350" y="4950650"/>
              <a:ext cx="35875" cy="45050"/>
            </a:xfrm>
            <a:custGeom>
              <a:rect b="b" l="l" r="r" t="t"/>
              <a:pathLst>
                <a:path extrusionOk="0" h="1802" w="1435">
                  <a:moveTo>
                    <a:pt x="1435" y="968"/>
                  </a:moveTo>
                  <a:cubicBezTo>
                    <a:pt x="1301" y="1"/>
                    <a:pt x="667" y="868"/>
                    <a:pt x="434" y="368"/>
                  </a:cubicBezTo>
                  <a:cubicBezTo>
                    <a:pt x="467" y="634"/>
                    <a:pt x="0" y="1101"/>
                    <a:pt x="434" y="1235"/>
                  </a:cubicBezTo>
                  <a:cubicBezTo>
                    <a:pt x="501" y="568"/>
                    <a:pt x="1268" y="1802"/>
                    <a:pt x="868" y="668"/>
                  </a:cubicBezTo>
                  <a:lnTo>
                    <a:pt x="1134" y="668"/>
                  </a:lnTo>
                  <a:cubicBezTo>
                    <a:pt x="1134" y="835"/>
                    <a:pt x="1201" y="1001"/>
                    <a:pt x="1435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34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34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34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34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34"/>
            <p:cNvSpPr/>
            <p:nvPr/>
          </p:nvSpPr>
          <p:spPr>
            <a:xfrm>
              <a:off x="6356375" y="5065725"/>
              <a:ext cx="2525" cy="2525"/>
            </a:xfrm>
            <a:custGeom>
              <a:rect b="b" l="l" r="r" t="t"/>
              <a:pathLst>
                <a:path extrusionOk="0" h="101" w="101">
                  <a:moveTo>
                    <a:pt x="1" y="101"/>
                  </a:moveTo>
                  <a:lnTo>
                    <a:pt x="101" y="1"/>
                  </a:lnTo>
                  <a:lnTo>
                    <a:pt x="1" y="1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34"/>
            <p:cNvSpPr/>
            <p:nvPr/>
          </p:nvSpPr>
          <p:spPr>
            <a:xfrm>
              <a:off x="6350550" y="5070750"/>
              <a:ext cx="2525" cy="3350"/>
            </a:xfrm>
            <a:custGeom>
              <a:rect b="b" l="l" r="r" t="t"/>
              <a:pathLst>
                <a:path extrusionOk="0" h="134" w="101">
                  <a:moveTo>
                    <a:pt x="100" y="0"/>
                  </a:moveTo>
                  <a:lnTo>
                    <a:pt x="0" y="13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34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34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fill="none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34"/>
            <p:cNvSpPr/>
            <p:nvPr/>
          </p:nvSpPr>
          <p:spPr>
            <a:xfrm>
              <a:off x="6343875" y="5113275"/>
              <a:ext cx="21700" cy="41725"/>
            </a:xfrm>
            <a:custGeom>
              <a:rect b="b" l="l" r="r" t="t"/>
              <a:pathLst>
                <a:path extrusionOk="0" h="1669" w="868">
                  <a:moveTo>
                    <a:pt x="868" y="901"/>
                  </a:moveTo>
                  <a:cubicBezTo>
                    <a:pt x="100" y="834"/>
                    <a:pt x="667" y="401"/>
                    <a:pt x="734" y="0"/>
                  </a:cubicBezTo>
                  <a:cubicBezTo>
                    <a:pt x="467" y="167"/>
                    <a:pt x="234" y="367"/>
                    <a:pt x="0" y="601"/>
                  </a:cubicBezTo>
                  <a:cubicBezTo>
                    <a:pt x="434" y="567"/>
                    <a:pt x="534" y="1668"/>
                    <a:pt x="868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34"/>
            <p:cNvSpPr/>
            <p:nvPr/>
          </p:nvSpPr>
          <p:spPr>
            <a:xfrm>
              <a:off x="6341375" y="5146625"/>
              <a:ext cx="34200" cy="16700"/>
            </a:xfrm>
            <a:custGeom>
              <a:rect b="b" l="l" r="r" t="t"/>
              <a:pathLst>
                <a:path extrusionOk="0" h="668" w="1368">
                  <a:moveTo>
                    <a:pt x="968" y="434"/>
                  </a:moveTo>
                  <a:cubicBezTo>
                    <a:pt x="434" y="634"/>
                    <a:pt x="701" y="1"/>
                    <a:pt x="234" y="134"/>
                  </a:cubicBezTo>
                  <a:cubicBezTo>
                    <a:pt x="0" y="634"/>
                    <a:pt x="1368" y="668"/>
                    <a:pt x="9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34"/>
            <p:cNvSpPr/>
            <p:nvPr/>
          </p:nvSpPr>
          <p:spPr>
            <a:xfrm>
              <a:off x="6347200" y="5230850"/>
              <a:ext cx="47550" cy="18375"/>
            </a:xfrm>
            <a:custGeom>
              <a:rect b="b" l="l" r="r" t="t"/>
              <a:pathLst>
                <a:path extrusionOk="0" h="735" w="1902">
                  <a:moveTo>
                    <a:pt x="1902" y="434"/>
                  </a:moveTo>
                  <a:cubicBezTo>
                    <a:pt x="1335" y="1"/>
                    <a:pt x="768" y="434"/>
                    <a:pt x="1" y="568"/>
                  </a:cubicBezTo>
                  <a:cubicBezTo>
                    <a:pt x="668" y="734"/>
                    <a:pt x="1268" y="534"/>
                    <a:pt x="1902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34"/>
            <p:cNvSpPr/>
            <p:nvPr/>
          </p:nvSpPr>
          <p:spPr>
            <a:xfrm>
              <a:off x="6234625" y="5251700"/>
              <a:ext cx="57575" cy="45050"/>
            </a:xfrm>
            <a:custGeom>
              <a:rect b="b" l="l" r="r" t="t"/>
              <a:pathLst>
                <a:path extrusionOk="0" h="1802" w="2303">
                  <a:moveTo>
                    <a:pt x="134" y="1802"/>
                  </a:moveTo>
                  <a:cubicBezTo>
                    <a:pt x="768" y="1468"/>
                    <a:pt x="1502" y="468"/>
                    <a:pt x="2302" y="1201"/>
                  </a:cubicBezTo>
                  <a:cubicBezTo>
                    <a:pt x="1802" y="1"/>
                    <a:pt x="0" y="1268"/>
                    <a:pt x="134" y="18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34"/>
            <p:cNvSpPr/>
            <p:nvPr/>
          </p:nvSpPr>
          <p:spPr>
            <a:xfrm>
              <a:off x="6252975" y="5304250"/>
              <a:ext cx="5850" cy="5025"/>
            </a:xfrm>
            <a:custGeom>
              <a:rect b="b" l="l" r="r" t="t"/>
              <a:pathLst>
                <a:path extrusionOk="0" h="201" w="234">
                  <a:moveTo>
                    <a:pt x="0" y="0"/>
                  </a:moveTo>
                  <a:lnTo>
                    <a:pt x="234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34"/>
            <p:cNvSpPr/>
            <p:nvPr/>
          </p:nvSpPr>
          <p:spPr>
            <a:xfrm>
              <a:off x="6244625" y="5297575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301" y="267"/>
                  </a:moveTo>
                  <a:cubicBezTo>
                    <a:pt x="1" y="0"/>
                    <a:pt x="168" y="134"/>
                    <a:pt x="301" y="267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34"/>
            <p:cNvSpPr/>
            <p:nvPr/>
          </p:nvSpPr>
          <p:spPr>
            <a:xfrm>
              <a:off x="6256300" y="53000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34"/>
            <p:cNvSpPr/>
            <p:nvPr/>
          </p:nvSpPr>
          <p:spPr>
            <a:xfrm>
              <a:off x="6226275" y="5309250"/>
              <a:ext cx="23375" cy="35050"/>
            </a:xfrm>
            <a:custGeom>
              <a:rect b="b" l="l" r="r" t="t"/>
              <a:pathLst>
                <a:path extrusionOk="0" h="1402" w="935">
                  <a:moveTo>
                    <a:pt x="902" y="234"/>
                  </a:moveTo>
                  <a:cubicBezTo>
                    <a:pt x="601" y="0"/>
                    <a:pt x="201" y="67"/>
                    <a:pt x="1" y="367"/>
                  </a:cubicBezTo>
                  <a:cubicBezTo>
                    <a:pt x="801" y="400"/>
                    <a:pt x="234" y="1034"/>
                    <a:pt x="168" y="1401"/>
                  </a:cubicBezTo>
                  <a:cubicBezTo>
                    <a:pt x="935" y="968"/>
                    <a:pt x="468" y="1234"/>
                    <a:pt x="9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34"/>
            <p:cNvSpPr/>
            <p:nvPr/>
          </p:nvSpPr>
          <p:spPr>
            <a:xfrm>
              <a:off x="6047825" y="5312575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434" y="368"/>
                  </a:moveTo>
                  <a:cubicBezTo>
                    <a:pt x="0" y="835"/>
                    <a:pt x="868" y="1"/>
                    <a:pt x="434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34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34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fill="none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34"/>
            <p:cNvSpPr/>
            <p:nvPr/>
          </p:nvSpPr>
          <p:spPr>
            <a:xfrm>
              <a:off x="5926075" y="5346775"/>
              <a:ext cx="36700" cy="23375"/>
            </a:xfrm>
            <a:custGeom>
              <a:rect b="b" l="l" r="r" t="t"/>
              <a:pathLst>
                <a:path extrusionOk="0" h="935" w="1468">
                  <a:moveTo>
                    <a:pt x="0" y="634"/>
                  </a:moveTo>
                  <a:cubicBezTo>
                    <a:pt x="301" y="934"/>
                    <a:pt x="1001" y="300"/>
                    <a:pt x="1201" y="934"/>
                  </a:cubicBezTo>
                  <a:cubicBezTo>
                    <a:pt x="1201" y="734"/>
                    <a:pt x="1435" y="801"/>
                    <a:pt x="1468" y="634"/>
                  </a:cubicBezTo>
                  <a:cubicBezTo>
                    <a:pt x="801" y="601"/>
                    <a:pt x="501" y="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34"/>
            <p:cNvSpPr/>
            <p:nvPr/>
          </p:nvSpPr>
          <p:spPr>
            <a:xfrm>
              <a:off x="5977775" y="5361775"/>
              <a:ext cx="47550" cy="40900"/>
            </a:xfrm>
            <a:custGeom>
              <a:rect b="b" l="l" r="r" t="t"/>
              <a:pathLst>
                <a:path extrusionOk="0" h="1636" w="1902">
                  <a:moveTo>
                    <a:pt x="434" y="334"/>
                  </a:moveTo>
                  <a:cubicBezTo>
                    <a:pt x="634" y="368"/>
                    <a:pt x="101" y="935"/>
                    <a:pt x="0" y="1202"/>
                  </a:cubicBezTo>
                  <a:cubicBezTo>
                    <a:pt x="501" y="1235"/>
                    <a:pt x="701" y="1569"/>
                    <a:pt x="1168" y="1635"/>
                  </a:cubicBezTo>
                  <a:cubicBezTo>
                    <a:pt x="1902" y="901"/>
                    <a:pt x="267" y="1"/>
                    <a:pt x="4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34"/>
            <p:cNvSpPr/>
            <p:nvPr/>
          </p:nvSpPr>
          <p:spPr>
            <a:xfrm>
              <a:off x="5128000" y="5385975"/>
              <a:ext cx="30875" cy="43375"/>
            </a:xfrm>
            <a:custGeom>
              <a:rect b="b" l="l" r="r" t="t"/>
              <a:pathLst>
                <a:path extrusionOk="0" h="1735" w="1235">
                  <a:moveTo>
                    <a:pt x="434" y="367"/>
                  </a:moveTo>
                  <a:cubicBezTo>
                    <a:pt x="834" y="667"/>
                    <a:pt x="334" y="1334"/>
                    <a:pt x="0" y="1401"/>
                  </a:cubicBezTo>
                  <a:cubicBezTo>
                    <a:pt x="434" y="1735"/>
                    <a:pt x="768" y="1068"/>
                    <a:pt x="1168" y="967"/>
                  </a:cubicBezTo>
                  <a:cubicBezTo>
                    <a:pt x="1235" y="534"/>
                    <a:pt x="668" y="0"/>
                    <a:pt x="4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0" name="Google Shape;8410;p34"/>
          <p:cNvSpPr/>
          <p:nvPr/>
        </p:nvSpPr>
        <p:spPr>
          <a:xfrm>
            <a:off x="3345975" y="-23162"/>
            <a:ext cx="5858800" cy="1924050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1" name="Google Shape;8411;p34"/>
          <p:cNvSpPr/>
          <p:nvPr/>
        </p:nvSpPr>
        <p:spPr>
          <a:xfrm flipH="1">
            <a:off x="5040550" y="-114412"/>
            <a:ext cx="4164225" cy="2595375"/>
          </a:xfrm>
          <a:custGeom>
            <a:rect b="b" l="l" r="r" t="t"/>
            <a:pathLst>
              <a:path extrusionOk="0" h="103815" w="166569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2" name="Google Shape;8412;p34"/>
          <p:cNvSpPr txBox="1"/>
          <p:nvPr>
            <p:ph type="title"/>
          </p:nvPr>
        </p:nvSpPr>
        <p:spPr>
          <a:xfrm>
            <a:off x="3658375" y="2872400"/>
            <a:ext cx="4773900" cy="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13" name="Google Shape;8413;p34"/>
          <p:cNvSpPr txBox="1"/>
          <p:nvPr>
            <p:ph hasCustomPrompt="1" idx="2" type="title"/>
          </p:nvPr>
        </p:nvSpPr>
        <p:spPr>
          <a:xfrm>
            <a:off x="6712775" y="973025"/>
            <a:ext cx="1719600" cy="18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14" name="Google Shape;8414;p34"/>
          <p:cNvSpPr txBox="1"/>
          <p:nvPr>
            <p:ph idx="1" type="subTitle"/>
          </p:nvPr>
        </p:nvSpPr>
        <p:spPr>
          <a:xfrm>
            <a:off x="3573475" y="3903138"/>
            <a:ext cx="4858800" cy="4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415" name="Google Shape;8415;p34"/>
          <p:cNvPicPr preferRelativeResize="0"/>
          <p:nvPr/>
        </p:nvPicPr>
        <p:blipFill rotWithShape="1">
          <a:blip r:embed="rId2">
            <a:alphaModFix/>
          </a:blip>
          <a:srcRect b="33559" l="65745" r="4790" t="30808"/>
          <a:stretch/>
        </p:blipFill>
        <p:spPr>
          <a:xfrm flipH="1" rot="10800000">
            <a:off x="-6725" y="3525225"/>
            <a:ext cx="4642650" cy="26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_1_1_1_1_1_1">
    <p:spTree>
      <p:nvGrpSpPr>
        <p:cNvPr id="8416" name="Shape 8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7" name="Google Shape;8417;p35"/>
          <p:cNvSpPr/>
          <p:nvPr/>
        </p:nvSpPr>
        <p:spPr>
          <a:xfrm flipH="1">
            <a:off x="-52787" y="2135175"/>
            <a:ext cx="4500562" cy="3055668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8" name="Google Shape;8418;p35"/>
          <p:cNvSpPr/>
          <p:nvPr/>
        </p:nvSpPr>
        <p:spPr>
          <a:xfrm flipH="1">
            <a:off x="-124969" y="4091230"/>
            <a:ext cx="3870594" cy="1085567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9" name="Google Shape;8419;p35"/>
          <p:cNvGrpSpPr/>
          <p:nvPr/>
        </p:nvGrpSpPr>
        <p:grpSpPr>
          <a:xfrm rot="10800000">
            <a:off x="3547622" y="66429"/>
            <a:ext cx="5537761" cy="3845035"/>
            <a:chOff x="3125475" y="753025"/>
            <a:chExt cx="4089625" cy="2839550"/>
          </a:xfrm>
        </p:grpSpPr>
        <p:sp>
          <p:nvSpPr>
            <p:cNvPr id="8420" name="Google Shape;8420;p35"/>
            <p:cNvSpPr/>
            <p:nvPr/>
          </p:nvSpPr>
          <p:spPr>
            <a:xfrm>
              <a:off x="3173025" y="75302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35"/>
            <p:cNvSpPr/>
            <p:nvPr/>
          </p:nvSpPr>
          <p:spPr>
            <a:xfrm>
              <a:off x="3399850" y="82640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35"/>
            <p:cNvSpPr/>
            <p:nvPr/>
          </p:nvSpPr>
          <p:spPr>
            <a:xfrm>
              <a:off x="3770125" y="83057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35"/>
            <p:cNvSpPr/>
            <p:nvPr/>
          </p:nvSpPr>
          <p:spPr>
            <a:xfrm>
              <a:off x="3770125" y="83057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35"/>
            <p:cNvSpPr/>
            <p:nvPr/>
          </p:nvSpPr>
          <p:spPr>
            <a:xfrm>
              <a:off x="3153850" y="82472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35"/>
            <p:cNvSpPr/>
            <p:nvPr/>
          </p:nvSpPr>
          <p:spPr>
            <a:xfrm>
              <a:off x="3194700" y="83892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35"/>
            <p:cNvSpPr/>
            <p:nvPr/>
          </p:nvSpPr>
          <p:spPr>
            <a:xfrm>
              <a:off x="3428200" y="85142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35"/>
            <p:cNvSpPr/>
            <p:nvPr/>
          </p:nvSpPr>
          <p:spPr>
            <a:xfrm>
              <a:off x="3197200" y="85475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35"/>
            <p:cNvSpPr/>
            <p:nvPr/>
          </p:nvSpPr>
          <p:spPr>
            <a:xfrm>
              <a:off x="3328975" y="8539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35"/>
            <p:cNvSpPr/>
            <p:nvPr/>
          </p:nvSpPr>
          <p:spPr>
            <a:xfrm>
              <a:off x="3541625" y="857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35"/>
            <p:cNvSpPr/>
            <p:nvPr/>
          </p:nvSpPr>
          <p:spPr>
            <a:xfrm>
              <a:off x="3810150" y="85475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35"/>
            <p:cNvSpPr/>
            <p:nvPr/>
          </p:nvSpPr>
          <p:spPr>
            <a:xfrm>
              <a:off x="3329800" y="88395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35"/>
            <p:cNvSpPr/>
            <p:nvPr/>
          </p:nvSpPr>
          <p:spPr>
            <a:xfrm>
              <a:off x="3756775" y="88310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35"/>
            <p:cNvSpPr/>
            <p:nvPr/>
          </p:nvSpPr>
          <p:spPr>
            <a:xfrm>
              <a:off x="4134550" y="94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35"/>
            <p:cNvSpPr/>
            <p:nvPr/>
          </p:nvSpPr>
          <p:spPr>
            <a:xfrm>
              <a:off x="3203875" y="96985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35"/>
            <p:cNvSpPr/>
            <p:nvPr/>
          </p:nvSpPr>
          <p:spPr>
            <a:xfrm>
              <a:off x="3203875" y="96985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35"/>
            <p:cNvSpPr/>
            <p:nvPr/>
          </p:nvSpPr>
          <p:spPr>
            <a:xfrm>
              <a:off x="4324675" y="96150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35"/>
            <p:cNvSpPr/>
            <p:nvPr/>
          </p:nvSpPr>
          <p:spPr>
            <a:xfrm>
              <a:off x="3724250" y="99070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35"/>
            <p:cNvSpPr/>
            <p:nvPr/>
          </p:nvSpPr>
          <p:spPr>
            <a:xfrm>
              <a:off x="3984425" y="100152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35"/>
            <p:cNvSpPr/>
            <p:nvPr/>
          </p:nvSpPr>
          <p:spPr>
            <a:xfrm>
              <a:off x="7069975" y="1182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35"/>
            <p:cNvSpPr/>
            <p:nvPr/>
          </p:nvSpPr>
          <p:spPr>
            <a:xfrm>
              <a:off x="3976100" y="129840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35"/>
            <p:cNvSpPr/>
            <p:nvPr/>
          </p:nvSpPr>
          <p:spPr>
            <a:xfrm>
              <a:off x="3877700" y="13476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35"/>
            <p:cNvSpPr/>
            <p:nvPr/>
          </p:nvSpPr>
          <p:spPr>
            <a:xfrm>
              <a:off x="3781800" y="144185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35"/>
            <p:cNvSpPr/>
            <p:nvPr/>
          </p:nvSpPr>
          <p:spPr>
            <a:xfrm>
              <a:off x="3808475" y="151022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35"/>
            <p:cNvSpPr/>
            <p:nvPr/>
          </p:nvSpPr>
          <p:spPr>
            <a:xfrm>
              <a:off x="3808475" y="151022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35"/>
            <p:cNvSpPr/>
            <p:nvPr/>
          </p:nvSpPr>
          <p:spPr>
            <a:xfrm>
              <a:off x="3995275" y="15260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35"/>
            <p:cNvSpPr/>
            <p:nvPr/>
          </p:nvSpPr>
          <p:spPr>
            <a:xfrm>
              <a:off x="3490750" y="154442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35"/>
            <p:cNvSpPr/>
            <p:nvPr/>
          </p:nvSpPr>
          <p:spPr>
            <a:xfrm>
              <a:off x="4001950" y="159612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35"/>
            <p:cNvSpPr/>
            <p:nvPr/>
          </p:nvSpPr>
          <p:spPr>
            <a:xfrm>
              <a:off x="4001950" y="159612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35"/>
            <p:cNvSpPr/>
            <p:nvPr/>
          </p:nvSpPr>
          <p:spPr>
            <a:xfrm>
              <a:off x="3658375" y="160030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35"/>
            <p:cNvSpPr/>
            <p:nvPr/>
          </p:nvSpPr>
          <p:spPr>
            <a:xfrm>
              <a:off x="3846000" y="160030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35"/>
            <p:cNvSpPr/>
            <p:nvPr/>
          </p:nvSpPr>
          <p:spPr>
            <a:xfrm>
              <a:off x="3293100" y="16036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35"/>
            <p:cNvSpPr/>
            <p:nvPr/>
          </p:nvSpPr>
          <p:spPr>
            <a:xfrm>
              <a:off x="3356475" y="162697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35"/>
            <p:cNvSpPr/>
            <p:nvPr/>
          </p:nvSpPr>
          <p:spPr>
            <a:xfrm>
              <a:off x="3327300" y="164365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35"/>
            <p:cNvSpPr/>
            <p:nvPr/>
          </p:nvSpPr>
          <p:spPr>
            <a:xfrm>
              <a:off x="3308125" y="164782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35"/>
            <p:cNvSpPr/>
            <p:nvPr/>
          </p:nvSpPr>
          <p:spPr>
            <a:xfrm>
              <a:off x="3782625" y="163532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35"/>
            <p:cNvSpPr/>
            <p:nvPr/>
          </p:nvSpPr>
          <p:spPr>
            <a:xfrm>
              <a:off x="3550800" y="16495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35"/>
            <p:cNvSpPr/>
            <p:nvPr/>
          </p:nvSpPr>
          <p:spPr>
            <a:xfrm>
              <a:off x="3891875" y="174707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35"/>
            <p:cNvSpPr/>
            <p:nvPr/>
          </p:nvSpPr>
          <p:spPr>
            <a:xfrm>
              <a:off x="3431550" y="176957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35"/>
            <p:cNvSpPr/>
            <p:nvPr/>
          </p:nvSpPr>
          <p:spPr>
            <a:xfrm>
              <a:off x="3395675" y="179960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35"/>
            <p:cNvSpPr/>
            <p:nvPr/>
          </p:nvSpPr>
          <p:spPr>
            <a:xfrm>
              <a:off x="3866850" y="180710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35"/>
            <p:cNvSpPr/>
            <p:nvPr/>
          </p:nvSpPr>
          <p:spPr>
            <a:xfrm>
              <a:off x="3765100" y="18196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35"/>
            <p:cNvSpPr/>
            <p:nvPr/>
          </p:nvSpPr>
          <p:spPr>
            <a:xfrm>
              <a:off x="3454050" y="184630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35"/>
            <p:cNvSpPr/>
            <p:nvPr/>
          </p:nvSpPr>
          <p:spPr>
            <a:xfrm>
              <a:off x="3409850" y="185880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35"/>
            <p:cNvSpPr/>
            <p:nvPr/>
          </p:nvSpPr>
          <p:spPr>
            <a:xfrm>
              <a:off x="3558300" y="187382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35"/>
            <p:cNvSpPr/>
            <p:nvPr/>
          </p:nvSpPr>
          <p:spPr>
            <a:xfrm>
              <a:off x="4016125" y="188132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35"/>
            <p:cNvSpPr/>
            <p:nvPr/>
          </p:nvSpPr>
          <p:spPr>
            <a:xfrm>
              <a:off x="4087000" y="190135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35"/>
            <p:cNvSpPr/>
            <p:nvPr/>
          </p:nvSpPr>
          <p:spPr>
            <a:xfrm>
              <a:off x="3128000" y="192220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35"/>
            <p:cNvSpPr/>
            <p:nvPr/>
          </p:nvSpPr>
          <p:spPr>
            <a:xfrm>
              <a:off x="3153850" y="192220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35"/>
            <p:cNvSpPr/>
            <p:nvPr/>
          </p:nvSpPr>
          <p:spPr>
            <a:xfrm>
              <a:off x="3238900" y="19430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35"/>
            <p:cNvSpPr/>
            <p:nvPr/>
          </p:nvSpPr>
          <p:spPr>
            <a:xfrm>
              <a:off x="3484900" y="197640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35"/>
            <p:cNvSpPr/>
            <p:nvPr/>
          </p:nvSpPr>
          <p:spPr>
            <a:xfrm>
              <a:off x="3838500" y="202727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35"/>
            <p:cNvSpPr/>
            <p:nvPr/>
          </p:nvSpPr>
          <p:spPr>
            <a:xfrm>
              <a:off x="3403175" y="206395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35"/>
            <p:cNvSpPr/>
            <p:nvPr/>
          </p:nvSpPr>
          <p:spPr>
            <a:xfrm>
              <a:off x="3262250" y="21640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35"/>
            <p:cNvSpPr/>
            <p:nvPr/>
          </p:nvSpPr>
          <p:spPr>
            <a:xfrm>
              <a:off x="3460725" y="217487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35"/>
            <p:cNvSpPr/>
            <p:nvPr/>
          </p:nvSpPr>
          <p:spPr>
            <a:xfrm>
              <a:off x="3666700" y="218737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35"/>
            <p:cNvSpPr/>
            <p:nvPr/>
          </p:nvSpPr>
          <p:spPr>
            <a:xfrm>
              <a:off x="3389000" y="222407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35"/>
            <p:cNvSpPr/>
            <p:nvPr/>
          </p:nvSpPr>
          <p:spPr>
            <a:xfrm>
              <a:off x="3389000" y="222407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35"/>
            <p:cNvSpPr/>
            <p:nvPr/>
          </p:nvSpPr>
          <p:spPr>
            <a:xfrm>
              <a:off x="3546625" y="224407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35"/>
            <p:cNvSpPr/>
            <p:nvPr/>
          </p:nvSpPr>
          <p:spPr>
            <a:xfrm>
              <a:off x="3388175" y="224157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35"/>
            <p:cNvSpPr/>
            <p:nvPr/>
          </p:nvSpPr>
          <p:spPr>
            <a:xfrm>
              <a:off x="4078675" y="22591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35"/>
            <p:cNvSpPr/>
            <p:nvPr/>
          </p:nvSpPr>
          <p:spPr>
            <a:xfrm>
              <a:off x="4078675" y="225910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35"/>
            <p:cNvSpPr/>
            <p:nvPr/>
          </p:nvSpPr>
          <p:spPr>
            <a:xfrm>
              <a:off x="3476575" y="226742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35"/>
            <p:cNvSpPr/>
            <p:nvPr/>
          </p:nvSpPr>
          <p:spPr>
            <a:xfrm>
              <a:off x="3476575" y="226742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35"/>
            <p:cNvSpPr/>
            <p:nvPr/>
          </p:nvSpPr>
          <p:spPr>
            <a:xfrm>
              <a:off x="3556625" y="227077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35"/>
            <p:cNvSpPr/>
            <p:nvPr/>
          </p:nvSpPr>
          <p:spPr>
            <a:xfrm>
              <a:off x="3365650" y="2274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35"/>
            <p:cNvSpPr/>
            <p:nvPr/>
          </p:nvSpPr>
          <p:spPr>
            <a:xfrm>
              <a:off x="3525775" y="228827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35"/>
            <p:cNvSpPr/>
            <p:nvPr/>
          </p:nvSpPr>
          <p:spPr>
            <a:xfrm>
              <a:off x="3473225" y="232165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35"/>
            <p:cNvSpPr/>
            <p:nvPr/>
          </p:nvSpPr>
          <p:spPr>
            <a:xfrm>
              <a:off x="3373175" y="23249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35"/>
            <p:cNvSpPr/>
            <p:nvPr/>
          </p:nvSpPr>
          <p:spPr>
            <a:xfrm>
              <a:off x="3381500" y="233582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35"/>
            <p:cNvSpPr/>
            <p:nvPr/>
          </p:nvSpPr>
          <p:spPr>
            <a:xfrm>
              <a:off x="3898550" y="234665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35"/>
            <p:cNvSpPr/>
            <p:nvPr/>
          </p:nvSpPr>
          <p:spPr>
            <a:xfrm>
              <a:off x="3507425" y="234832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35"/>
            <p:cNvSpPr/>
            <p:nvPr/>
          </p:nvSpPr>
          <p:spPr>
            <a:xfrm>
              <a:off x="3370650" y="236167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35"/>
            <p:cNvSpPr/>
            <p:nvPr/>
          </p:nvSpPr>
          <p:spPr>
            <a:xfrm>
              <a:off x="7195050" y="239085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35"/>
            <p:cNvSpPr/>
            <p:nvPr/>
          </p:nvSpPr>
          <p:spPr>
            <a:xfrm>
              <a:off x="7033275" y="239837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35"/>
            <p:cNvSpPr/>
            <p:nvPr/>
          </p:nvSpPr>
          <p:spPr>
            <a:xfrm>
              <a:off x="3955250" y="24225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35"/>
            <p:cNvSpPr/>
            <p:nvPr/>
          </p:nvSpPr>
          <p:spPr>
            <a:xfrm>
              <a:off x="4325500" y="243340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35"/>
            <p:cNvSpPr/>
            <p:nvPr/>
          </p:nvSpPr>
          <p:spPr>
            <a:xfrm>
              <a:off x="5565550" y="2450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35"/>
            <p:cNvSpPr/>
            <p:nvPr/>
          </p:nvSpPr>
          <p:spPr>
            <a:xfrm>
              <a:off x="6729725" y="24567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35"/>
            <p:cNvSpPr/>
            <p:nvPr/>
          </p:nvSpPr>
          <p:spPr>
            <a:xfrm>
              <a:off x="6197675" y="247175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35"/>
            <p:cNvSpPr/>
            <p:nvPr/>
          </p:nvSpPr>
          <p:spPr>
            <a:xfrm>
              <a:off x="7022425" y="24709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35"/>
            <p:cNvSpPr/>
            <p:nvPr/>
          </p:nvSpPr>
          <p:spPr>
            <a:xfrm>
              <a:off x="5365425" y="248510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35"/>
            <p:cNvSpPr/>
            <p:nvPr/>
          </p:nvSpPr>
          <p:spPr>
            <a:xfrm>
              <a:off x="3197200" y="246340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35"/>
            <p:cNvSpPr/>
            <p:nvPr/>
          </p:nvSpPr>
          <p:spPr>
            <a:xfrm>
              <a:off x="3600000" y="249092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35"/>
            <p:cNvSpPr/>
            <p:nvPr/>
          </p:nvSpPr>
          <p:spPr>
            <a:xfrm>
              <a:off x="5346250" y="249677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35"/>
            <p:cNvSpPr/>
            <p:nvPr/>
          </p:nvSpPr>
          <p:spPr>
            <a:xfrm>
              <a:off x="6751400" y="24909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35"/>
            <p:cNvSpPr/>
            <p:nvPr/>
          </p:nvSpPr>
          <p:spPr>
            <a:xfrm>
              <a:off x="4224600" y="250760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35"/>
            <p:cNvSpPr/>
            <p:nvPr/>
          </p:nvSpPr>
          <p:spPr>
            <a:xfrm>
              <a:off x="6143475" y="251512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35"/>
            <p:cNvSpPr/>
            <p:nvPr/>
          </p:nvSpPr>
          <p:spPr>
            <a:xfrm>
              <a:off x="4026975" y="252930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35"/>
            <p:cNvSpPr/>
            <p:nvPr/>
          </p:nvSpPr>
          <p:spPr>
            <a:xfrm>
              <a:off x="6079250" y="253262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35"/>
            <p:cNvSpPr/>
            <p:nvPr/>
          </p:nvSpPr>
          <p:spPr>
            <a:xfrm>
              <a:off x="5770700" y="2540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35"/>
            <p:cNvSpPr/>
            <p:nvPr/>
          </p:nvSpPr>
          <p:spPr>
            <a:xfrm>
              <a:off x="5267850" y="25401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35"/>
            <p:cNvSpPr/>
            <p:nvPr/>
          </p:nvSpPr>
          <p:spPr>
            <a:xfrm>
              <a:off x="3338150" y="252845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35"/>
            <p:cNvSpPr/>
            <p:nvPr/>
          </p:nvSpPr>
          <p:spPr>
            <a:xfrm>
              <a:off x="5251175" y="254762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35"/>
            <p:cNvSpPr/>
            <p:nvPr/>
          </p:nvSpPr>
          <p:spPr>
            <a:xfrm>
              <a:off x="5251175" y="254762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35"/>
            <p:cNvSpPr/>
            <p:nvPr/>
          </p:nvSpPr>
          <p:spPr>
            <a:xfrm>
              <a:off x="6672175" y="255180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35"/>
            <p:cNvSpPr/>
            <p:nvPr/>
          </p:nvSpPr>
          <p:spPr>
            <a:xfrm>
              <a:off x="6864825" y="25584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35"/>
            <p:cNvSpPr/>
            <p:nvPr/>
          </p:nvSpPr>
          <p:spPr>
            <a:xfrm>
              <a:off x="6008375" y="257682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35"/>
            <p:cNvSpPr/>
            <p:nvPr/>
          </p:nvSpPr>
          <p:spPr>
            <a:xfrm>
              <a:off x="6989075" y="261767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35"/>
            <p:cNvSpPr/>
            <p:nvPr/>
          </p:nvSpPr>
          <p:spPr>
            <a:xfrm>
              <a:off x="6989075" y="261767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35"/>
            <p:cNvSpPr/>
            <p:nvPr/>
          </p:nvSpPr>
          <p:spPr>
            <a:xfrm>
              <a:off x="4843375" y="262520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35"/>
            <p:cNvSpPr/>
            <p:nvPr/>
          </p:nvSpPr>
          <p:spPr>
            <a:xfrm>
              <a:off x="3134650" y="26360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35"/>
            <p:cNvSpPr/>
            <p:nvPr/>
          </p:nvSpPr>
          <p:spPr>
            <a:xfrm>
              <a:off x="4546500" y="263937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35"/>
            <p:cNvSpPr/>
            <p:nvPr/>
          </p:nvSpPr>
          <p:spPr>
            <a:xfrm>
              <a:off x="6597975" y="26310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35"/>
            <p:cNvSpPr/>
            <p:nvPr/>
          </p:nvSpPr>
          <p:spPr>
            <a:xfrm>
              <a:off x="4983475" y="264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35"/>
            <p:cNvSpPr/>
            <p:nvPr/>
          </p:nvSpPr>
          <p:spPr>
            <a:xfrm>
              <a:off x="5582250" y="264855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35"/>
            <p:cNvSpPr/>
            <p:nvPr/>
          </p:nvSpPr>
          <p:spPr>
            <a:xfrm>
              <a:off x="6784775" y="267440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35"/>
            <p:cNvSpPr/>
            <p:nvPr/>
          </p:nvSpPr>
          <p:spPr>
            <a:xfrm>
              <a:off x="6553775" y="267690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35"/>
            <p:cNvSpPr/>
            <p:nvPr/>
          </p:nvSpPr>
          <p:spPr>
            <a:xfrm>
              <a:off x="3197200" y="269107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35"/>
            <p:cNvSpPr/>
            <p:nvPr/>
          </p:nvSpPr>
          <p:spPr>
            <a:xfrm>
              <a:off x="6440350" y="269440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35"/>
            <p:cNvSpPr/>
            <p:nvPr/>
          </p:nvSpPr>
          <p:spPr>
            <a:xfrm>
              <a:off x="3189700" y="273695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35"/>
            <p:cNvSpPr/>
            <p:nvPr/>
          </p:nvSpPr>
          <p:spPr>
            <a:xfrm>
              <a:off x="3468225" y="274445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35"/>
            <p:cNvSpPr/>
            <p:nvPr/>
          </p:nvSpPr>
          <p:spPr>
            <a:xfrm>
              <a:off x="5107725" y="274945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35"/>
            <p:cNvSpPr/>
            <p:nvPr/>
          </p:nvSpPr>
          <p:spPr>
            <a:xfrm>
              <a:off x="4698275" y="275195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35"/>
            <p:cNvSpPr/>
            <p:nvPr/>
          </p:nvSpPr>
          <p:spPr>
            <a:xfrm>
              <a:off x="4811700" y="275277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35"/>
            <p:cNvSpPr/>
            <p:nvPr/>
          </p:nvSpPr>
          <p:spPr>
            <a:xfrm>
              <a:off x="3161350" y="275862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35"/>
            <p:cNvSpPr/>
            <p:nvPr/>
          </p:nvSpPr>
          <p:spPr>
            <a:xfrm>
              <a:off x="5332050" y="276362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35"/>
            <p:cNvSpPr/>
            <p:nvPr/>
          </p:nvSpPr>
          <p:spPr>
            <a:xfrm>
              <a:off x="6872325" y="276445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35"/>
            <p:cNvSpPr/>
            <p:nvPr/>
          </p:nvSpPr>
          <p:spPr>
            <a:xfrm>
              <a:off x="7073300" y="27711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35"/>
            <p:cNvSpPr/>
            <p:nvPr/>
          </p:nvSpPr>
          <p:spPr>
            <a:xfrm>
              <a:off x="5488850" y="277447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35"/>
            <p:cNvSpPr/>
            <p:nvPr/>
          </p:nvSpPr>
          <p:spPr>
            <a:xfrm>
              <a:off x="5448800" y="27819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35"/>
            <p:cNvSpPr/>
            <p:nvPr/>
          </p:nvSpPr>
          <p:spPr>
            <a:xfrm>
              <a:off x="7114175" y="279280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35"/>
            <p:cNvSpPr/>
            <p:nvPr/>
          </p:nvSpPr>
          <p:spPr>
            <a:xfrm>
              <a:off x="6817300" y="280365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35"/>
            <p:cNvSpPr/>
            <p:nvPr/>
          </p:nvSpPr>
          <p:spPr>
            <a:xfrm>
              <a:off x="7090825" y="280865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35"/>
            <p:cNvSpPr/>
            <p:nvPr/>
          </p:nvSpPr>
          <p:spPr>
            <a:xfrm>
              <a:off x="6498725" y="28520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35"/>
            <p:cNvSpPr/>
            <p:nvPr/>
          </p:nvSpPr>
          <p:spPr>
            <a:xfrm>
              <a:off x="6975725" y="284367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35"/>
            <p:cNvSpPr/>
            <p:nvPr/>
          </p:nvSpPr>
          <p:spPr>
            <a:xfrm>
              <a:off x="5868275" y="286285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35"/>
            <p:cNvSpPr/>
            <p:nvPr/>
          </p:nvSpPr>
          <p:spPr>
            <a:xfrm>
              <a:off x="6369475" y="288620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35"/>
            <p:cNvSpPr/>
            <p:nvPr/>
          </p:nvSpPr>
          <p:spPr>
            <a:xfrm>
              <a:off x="7061625" y="288537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35"/>
            <p:cNvSpPr/>
            <p:nvPr/>
          </p:nvSpPr>
          <p:spPr>
            <a:xfrm>
              <a:off x="6601300" y="28995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35"/>
            <p:cNvSpPr/>
            <p:nvPr/>
          </p:nvSpPr>
          <p:spPr>
            <a:xfrm>
              <a:off x="3164675" y="29020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35"/>
            <p:cNvSpPr/>
            <p:nvPr/>
          </p:nvSpPr>
          <p:spPr>
            <a:xfrm>
              <a:off x="3128000" y="292207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35"/>
            <p:cNvSpPr/>
            <p:nvPr/>
          </p:nvSpPr>
          <p:spPr>
            <a:xfrm>
              <a:off x="3128000" y="294710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35"/>
            <p:cNvSpPr/>
            <p:nvPr/>
          </p:nvSpPr>
          <p:spPr>
            <a:xfrm>
              <a:off x="4788350" y="295792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35"/>
            <p:cNvSpPr/>
            <p:nvPr/>
          </p:nvSpPr>
          <p:spPr>
            <a:xfrm>
              <a:off x="5925825" y="297127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35"/>
            <p:cNvSpPr/>
            <p:nvPr/>
          </p:nvSpPr>
          <p:spPr>
            <a:xfrm>
              <a:off x="5925825" y="297127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35"/>
            <p:cNvSpPr/>
            <p:nvPr/>
          </p:nvSpPr>
          <p:spPr>
            <a:xfrm>
              <a:off x="6550425" y="297795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35"/>
            <p:cNvSpPr/>
            <p:nvPr/>
          </p:nvSpPr>
          <p:spPr>
            <a:xfrm>
              <a:off x="3394000" y="299045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35"/>
            <p:cNvSpPr/>
            <p:nvPr/>
          </p:nvSpPr>
          <p:spPr>
            <a:xfrm>
              <a:off x="3223050" y="30088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35"/>
            <p:cNvSpPr/>
            <p:nvPr/>
          </p:nvSpPr>
          <p:spPr>
            <a:xfrm>
              <a:off x="6118450" y="301965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35"/>
            <p:cNvSpPr/>
            <p:nvPr/>
          </p:nvSpPr>
          <p:spPr>
            <a:xfrm>
              <a:off x="6236050" y="301880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35"/>
            <p:cNvSpPr/>
            <p:nvPr/>
          </p:nvSpPr>
          <p:spPr>
            <a:xfrm>
              <a:off x="6358625" y="305217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35"/>
            <p:cNvSpPr/>
            <p:nvPr/>
          </p:nvSpPr>
          <p:spPr>
            <a:xfrm>
              <a:off x="3190525" y="307135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35"/>
            <p:cNvSpPr/>
            <p:nvPr/>
          </p:nvSpPr>
          <p:spPr>
            <a:xfrm>
              <a:off x="4943450" y="30771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35"/>
            <p:cNvSpPr/>
            <p:nvPr/>
          </p:nvSpPr>
          <p:spPr>
            <a:xfrm>
              <a:off x="6221025" y="310302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35"/>
            <p:cNvSpPr/>
            <p:nvPr/>
          </p:nvSpPr>
          <p:spPr>
            <a:xfrm>
              <a:off x="3262250" y="312137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35"/>
            <p:cNvSpPr/>
            <p:nvPr/>
          </p:nvSpPr>
          <p:spPr>
            <a:xfrm>
              <a:off x="3262250" y="312137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35"/>
            <p:cNvSpPr/>
            <p:nvPr/>
          </p:nvSpPr>
          <p:spPr>
            <a:xfrm>
              <a:off x="6303600" y="31247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35"/>
            <p:cNvSpPr/>
            <p:nvPr/>
          </p:nvSpPr>
          <p:spPr>
            <a:xfrm>
              <a:off x="7152525" y="311970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35"/>
            <p:cNvSpPr/>
            <p:nvPr/>
          </p:nvSpPr>
          <p:spPr>
            <a:xfrm>
              <a:off x="5692325" y="3130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35"/>
            <p:cNvSpPr/>
            <p:nvPr/>
          </p:nvSpPr>
          <p:spPr>
            <a:xfrm>
              <a:off x="6927375" y="31389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35"/>
            <p:cNvSpPr/>
            <p:nvPr/>
          </p:nvSpPr>
          <p:spPr>
            <a:xfrm>
              <a:off x="5671475" y="31697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35"/>
            <p:cNvSpPr/>
            <p:nvPr/>
          </p:nvSpPr>
          <p:spPr>
            <a:xfrm>
              <a:off x="6000875" y="320977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35"/>
            <p:cNvSpPr/>
            <p:nvPr/>
          </p:nvSpPr>
          <p:spPr>
            <a:xfrm>
              <a:off x="6733900" y="322562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35"/>
            <p:cNvSpPr/>
            <p:nvPr/>
          </p:nvSpPr>
          <p:spPr>
            <a:xfrm>
              <a:off x="3128000" y="323980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35"/>
            <p:cNvSpPr/>
            <p:nvPr/>
          </p:nvSpPr>
          <p:spPr>
            <a:xfrm>
              <a:off x="5473825" y="326232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35"/>
            <p:cNvSpPr/>
            <p:nvPr/>
          </p:nvSpPr>
          <p:spPr>
            <a:xfrm>
              <a:off x="6235200" y="32981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35"/>
            <p:cNvSpPr/>
            <p:nvPr/>
          </p:nvSpPr>
          <p:spPr>
            <a:xfrm>
              <a:off x="5950000" y="33023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35"/>
            <p:cNvSpPr/>
            <p:nvPr/>
          </p:nvSpPr>
          <p:spPr>
            <a:xfrm>
              <a:off x="5283700" y="33307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35"/>
            <p:cNvSpPr/>
            <p:nvPr/>
          </p:nvSpPr>
          <p:spPr>
            <a:xfrm>
              <a:off x="6381975" y="33657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35"/>
            <p:cNvSpPr/>
            <p:nvPr/>
          </p:nvSpPr>
          <p:spPr>
            <a:xfrm>
              <a:off x="6067575" y="33757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35"/>
            <p:cNvSpPr/>
            <p:nvPr/>
          </p:nvSpPr>
          <p:spPr>
            <a:xfrm>
              <a:off x="3369000" y="338490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35"/>
            <p:cNvSpPr/>
            <p:nvPr/>
          </p:nvSpPr>
          <p:spPr>
            <a:xfrm>
              <a:off x="7013250" y="3450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35"/>
            <p:cNvSpPr/>
            <p:nvPr/>
          </p:nvSpPr>
          <p:spPr>
            <a:xfrm>
              <a:off x="3299775" y="34633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35"/>
            <p:cNvSpPr/>
            <p:nvPr/>
          </p:nvSpPr>
          <p:spPr>
            <a:xfrm>
              <a:off x="3274750" y="346997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35"/>
            <p:cNvSpPr/>
            <p:nvPr/>
          </p:nvSpPr>
          <p:spPr>
            <a:xfrm>
              <a:off x="3274750" y="346997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35"/>
            <p:cNvSpPr/>
            <p:nvPr/>
          </p:nvSpPr>
          <p:spPr>
            <a:xfrm>
              <a:off x="6407825" y="34624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35"/>
            <p:cNvSpPr/>
            <p:nvPr/>
          </p:nvSpPr>
          <p:spPr>
            <a:xfrm>
              <a:off x="6750575" y="347330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35"/>
            <p:cNvSpPr/>
            <p:nvPr/>
          </p:nvSpPr>
          <p:spPr>
            <a:xfrm>
              <a:off x="6049250" y="347830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35"/>
            <p:cNvSpPr/>
            <p:nvPr/>
          </p:nvSpPr>
          <p:spPr>
            <a:xfrm>
              <a:off x="5583900" y="34958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35"/>
            <p:cNvSpPr/>
            <p:nvPr/>
          </p:nvSpPr>
          <p:spPr>
            <a:xfrm>
              <a:off x="3128000" y="280282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35"/>
            <p:cNvSpPr/>
            <p:nvPr/>
          </p:nvSpPr>
          <p:spPr>
            <a:xfrm>
              <a:off x="3504100" y="82057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35"/>
            <p:cNvSpPr/>
            <p:nvPr/>
          </p:nvSpPr>
          <p:spPr>
            <a:xfrm>
              <a:off x="3469900" y="87142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35"/>
            <p:cNvSpPr/>
            <p:nvPr/>
          </p:nvSpPr>
          <p:spPr>
            <a:xfrm>
              <a:off x="6671350" y="256597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35"/>
            <p:cNvSpPr/>
            <p:nvPr/>
          </p:nvSpPr>
          <p:spPr>
            <a:xfrm>
              <a:off x="6513750" y="265270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35"/>
            <p:cNvSpPr/>
            <p:nvPr/>
          </p:nvSpPr>
          <p:spPr>
            <a:xfrm>
              <a:off x="4533150" y="280365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35"/>
            <p:cNvSpPr/>
            <p:nvPr/>
          </p:nvSpPr>
          <p:spPr>
            <a:xfrm>
              <a:off x="3125475" y="287787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35"/>
            <p:cNvSpPr/>
            <p:nvPr/>
          </p:nvSpPr>
          <p:spPr>
            <a:xfrm>
              <a:off x="7115825" y="291957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35"/>
            <p:cNvSpPr/>
            <p:nvPr/>
          </p:nvSpPr>
          <p:spPr>
            <a:xfrm>
              <a:off x="7115825" y="291957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35"/>
            <p:cNvSpPr/>
            <p:nvPr/>
          </p:nvSpPr>
          <p:spPr>
            <a:xfrm>
              <a:off x="3359825" y="316557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600" name="Google Shape;8600;p35"/>
          <p:cNvPicPr preferRelativeResize="0"/>
          <p:nvPr/>
        </p:nvPicPr>
        <p:blipFill rotWithShape="1">
          <a:blip r:embed="rId2">
            <a:alphaModFix/>
          </a:blip>
          <a:srcRect b="33559" l="53010" r="3891" t="30808"/>
          <a:stretch/>
        </p:blipFill>
        <p:spPr>
          <a:xfrm>
            <a:off x="-12625" y="1249225"/>
            <a:ext cx="3370950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601" name="Google Shape;8601;p35"/>
          <p:cNvSpPr txBox="1"/>
          <p:nvPr>
            <p:ph type="title"/>
          </p:nvPr>
        </p:nvSpPr>
        <p:spPr>
          <a:xfrm>
            <a:off x="711725" y="537500"/>
            <a:ext cx="2939700" cy="58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02" name="Google Shape;8602;p35"/>
          <p:cNvSpPr txBox="1"/>
          <p:nvPr>
            <p:ph idx="1" type="subTitle"/>
          </p:nvPr>
        </p:nvSpPr>
        <p:spPr>
          <a:xfrm>
            <a:off x="711725" y="1644000"/>
            <a:ext cx="3545100" cy="10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8603" name="Google Shape;8603;p35"/>
          <p:cNvSpPr txBox="1"/>
          <p:nvPr/>
        </p:nvSpPr>
        <p:spPr>
          <a:xfrm>
            <a:off x="711725" y="3640225"/>
            <a:ext cx="33792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8604" name="Shape 8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5" name="Google Shape;8605;p36"/>
          <p:cNvSpPr/>
          <p:nvPr/>
        </p:nvSpPr>
        <p:spPr>
          <a:xfrm flipH="1" rot="10800000">
            <a:off x="5635650" y="-64825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6" name="Google Shape;8606;p36"/>
          <p:cNvSpPr/>
          <p:nvPr/>
        </p:nvSpPr>
        <p:spPr>
          <a:xfrm>
            <a:off x="5537525" y="341226"/>
            <a:ext cx="1018605" cy="93440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7" name="Google Shape;8607;p36"/>
          <p:cNvGrpSpPr/>
          <p:nvPr/>
        </p:nvGrpSpPr>
        <p:grpSpPr>
          <a:xfrm flipH="1">
            <a:off x="4289500" y="2549550"/>
            <a:ext cx="4595825" cy="2355025"/>
            <a:chOff x="1187675" y="2085275"/>
            <a:chExt cx="4595825" cy="2355025"/>
          </a:xfrm>
        </p:grpSpPr>
        <p:sp>
          <p:nvSpPr>
            <p:cNvPr id="8608" name="Google Shape;8608;p36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3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3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36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3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3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36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36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36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36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36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36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36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36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36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36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36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3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3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3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36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36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36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36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36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36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36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36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36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36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36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3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3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36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36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36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3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3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36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3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3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36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36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36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36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36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36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36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36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36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36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36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36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36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36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36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36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36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36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36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36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36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36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36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36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36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36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36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36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36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36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36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36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36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36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36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36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36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36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36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36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36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36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36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36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36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36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36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36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36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36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36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36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36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36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36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36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36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36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36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36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36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36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36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36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36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36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36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36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36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36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36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36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36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36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36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36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36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36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36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36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36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36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36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36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36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36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36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36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36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36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36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36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36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36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36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36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36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36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36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36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36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36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36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36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36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36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36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36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36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36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36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36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36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36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36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36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36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36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36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36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36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36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36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36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36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36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36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36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36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36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36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36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36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36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36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36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36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36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36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36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36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36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36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36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36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36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36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36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36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36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36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36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36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8802" name="Shape 8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3" name="Google Shape;8803;p37"/>
          <p:cNvSpPr/>
          <p:nvPr/>
        </p:nvSpPr>
        <p:spPr>
          <a:xfrm flipH="1" rot="10800000">
            <a:off x="-47625" y="-118225"/>
            <a:ext cx="4209390" cy="4783933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4" name="Google Shape;8804;p37"/>
          <p:cNvSpPr/>
          <p:nvPr/>
        </p:nvSpPr>
        <p:spPr>
          <a:xfrm rot="10800000">
            <a:off x="-91710" y="3391941"/>
            <a:ext cx="2691086" cy="2938217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5" name="Google Shape;8805;p37"/>
          <p:cNvSpPr/>
          <p:nvPr/>
        </p:nvSpPr>
        <p:spPr>
          <a:xfrm rot="10800000">
            <a:off x="9121100" y="6048427"/>
            <a:ext cx="21305" cy="20438"/>
          </a:xfrm>
          <a:custGeom>
            <a:rect b="b" l="l" r="r" t="t"/>
            <a:pathLst>
              <a:path extrusionOk="0" h="801" w="835">
                <a:moveTo>
                  <a:pt x="34" y="334"/>
                </a:moveTo>
                <a:cubicBezTo>
                  <a:pt x="1" y="0"/>
                  <a:pt x="568" y="267"/>
                  <a:pt x="768" y="200"/>
                </a:cubicBezTo>
                <a:cubicBezTo>
                  <a:pt x="835" y="801"/>
                  <a:pt x="301" y="300"/>
                  <a:pt x="34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6" name="Google Shape;8806;p37"/>
          <p:cNvSpPr/>
          <p:nvPr/>
        </p:nvSpPr>
        <p:spPr>
          <a:xfrm rot="10800000">
            <a:off x="7205255" y="6055240"/>
            <a:ext cx="11941" cy="8522"/>
          </a:xfrm>
          <a:custGeom>
            <a:rect b="b" l="l" r="r" t="t"/>
            <a:pathLst>
              <a:path extrusionOk="0" h="334" w="468">
                <a:moveTo>
                  <a:pt x="434" y="0"/>
                </a:moveTo>
                <a:lnTo>
                  <a:pt x="1" y="0"/>
                </a:lnTo>
                <a:lnTo>
                  <a:pt x="1" y="267"/>
                </a:lnTo>
                <a:cubicBezTo>
                  <a:pt x="301" y="334"/>
                  <a:pt x="468" y="267"/>
                  <a:pt x="434" y="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7" name="Google Shape;8807;p37"/>
          <p:cNvSpPr/>
          <p:nvPr/>
        </p:nvSpPr>
        <p:spPr>
          <a:xfrm rot="10800000">
            <a:off x="8465747" y="6016074"/>
            <a:ext cx="31511" cy="36614"/>
          </a:xfrm>
          <a:custGeom>
            <a:rect b="b" l="l" r="r" t="t"/>
            <a:pathLst>
              <a:path extrusionOk="0" h="1435" w="1235">
                <a:moveTo>
                  <a:pt x="1235" y="867"/>
                </a:moveTo>
                <a:cubicBezTo>
                  <a:pt x="1235" y="0"/>
                  <a:pt x="0" y="234"/>
                  <a:pt x="67" y="1034"/>
                </a:cubicBezTo>
                <a:cubicBezTo>
                  <a:pt x="501" y="1434"/>
                  <a:pt x="868" y="934"/>
                  <a:pt x="1235" y="8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8" name="Google Shape;8808;p37"/>
          <p:cNvSpPr/>
          <p:nvPr/>
        </p:nvSpPr>
        <p:spPr>
          <a:xfrm rot="10800000">
            <a:off x="9121942" y="6030541"/>
            <a:ext cx="16202" cy="15360"/>
          </a:xfrm>
          <a:custGeom>
            <a:rect b="b" l="l" r="r" t="t"/>
            <a:pathLst>
              <a:path extrusionOk="0" h="602" w="635">
                <a:moveTo>
                  <a:pt x="0" y="468"/>
                </a:moveTo>
                <a:cubicBezTo>
                  <a:pt x="634" y="601"/>
                  <a:pt x="34" y="1"/>
                  <a:pt x="0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9" name="Google Shape;8809;p37"/>
          <p:cNvSpPr/>
          <p:nvPr/>
        </p:nvSpPr>
        <p:spPr>
          <a:xfrm rot="10800000">
            <a:off x="8934713" y="5970964"/>
            <a:ext cx="45978" cy="43427"/>
          </a:xfrm>
          <a:custGeom>
            <a:rect b="b" l="l" r="r" t="t"/>
            <a:pathLst>
              <a:path extrusionOk="0" h="1702" w="1802">
                <a:moveTo>
                  <a:pt x="1468" y="1401"/>
                </a:moveTo>
                <a:cubicBezTo>
                  <a:pt x="1802" y="367"/>
                  <a:pt x="101" y="0"/>
                  <a:pt x="1" y="1134"/>
                </a:cubicBezTo>
                <a:cubicBezTo>
                  <a:pt x="568" y="1201"/>
                  <a:pt x="935" y="1701"/>
                  <a:pt x="1468" y="1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0" name="Google Shape;8810;p37"/>
          <p:cNvSpPr/>
          <p:nvPr/>
        </p:nvSpPr>
        <p:spPr>
          <a:xfrm rot="10800000">
            <a:off x="6870779" y="5987982"/>
            <a:ext cx="11074" cy="22173"/>
          </a:xfrm>
          <a:custGeom>
            <a:rect b="b" l="l" r="r" t="t"/>
            <a:pathLst>
              <a:path extrusionOk="0" h="869" w="434">
                <a:moveTo>
                  <a:pt x="0" y="234"/>
                </a:moveTo>
                <a:lnTo>
                  <a:pt x="0" y="635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1" name="Google Shape;8811;p37"/>
          <p:cNvSpPr/>
          <p:nvPr/>
        </p:nvSpPr>
        <p:spPr>
          <a:xfrm rot="10800000">
            <a:off x="6827353" y="5964151"/>
            <a:ext cx="18754" cy="23857"/>
          </a:xfrm>
          <a:custGeom>
            <a:rect b="b" l="l" r="r" t="t"/>
            <a:pathLst>
              <a:path extrusionOk="0" h="935" w="735">
                <a:moveTo>
                  <a:pt x="534" y="834"/>
                </a:moveTo>
                <a:cubicBezTo>
                  <a:pt x="734" y="601"/>
                  <a:pt x="734" y="0"/>
                  <a:pt x="234" y="100"/>
                </a:cubicBezTo>
                <a:cubicBezTo>
                  <a:pt x="0" y="300"/>
                  <a:pt x="0" y="934"/>
                  <a:pt x="534" y="8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2" name="Google Shape;8812;p37"/>
          <p:cNvSpPr/>
          <p:nvPr/>
        </p:nvSpPr>
        <p:spPr>
          <a:xfrm rot="10800000">
            <a:off x="7303131" y="5925011"/>
            <a:ext cx="52791" cy="56184"/>
          </a:xfrm>
          <a:custGeom>
            <a:rect b="b" l="l" r="r" t="t"/>
            <a:pathLst>
              <a:path extrusionOk="0" h="2202" w="2069">
                <a:moveTo>
                  <a:pt x="1468" y="2168"/>
                </a:moveTo>
                <a:cubicBezTo>
                  <a:pt x="1368" y="1401"/>
                  <a:pt x="2068" y="1468"/>
                  <a:pt x="1902" y="701"/>
                </a:cubicBezTo>
                <a:cubicBezTo>
                  <a:pt x="801" y="0"/>
                  <a:pt x="0" y="2202"/>
                  <a:pt x="1468" y="2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3" name="Google Shape;8813;p37"/>
          <p:cNvSpPr/>
          <p:nvPr/>
        </p:nvSpPr>
        <p:spPr>
          <a:xfrm rot="10800000">
            <a:off x="6844397" y="5891816"/>
            <a:ext cx="14493" cy="17044"/>
          </a:xfrm>
          <a:custGeom>
            <a:rect b="b" l="l" r="r" t="t"/>
            <a:pathLst>
              <a:path extrusionOk="0" h="668" w="568">
                <a:moveTo>
                  <a:pt x="435" y="668"/>
                </a:moveTo>
                <a:cubicBezTo>
                  <a:pt x="568" y="334"/>
                  <a:pt x="68" y="0"/>
                  <a:pt x="1" y="367"/>
                </a:cubicBezTo>
                <a:cubicBezTo>
                  <a:pt x="201" y="401"/>
                  <a:pt x="234" y="601"/>
                  <a:pt x="435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4" name="Google Shape;8814;p37"/>
          <p:cNvSpPr/>
          <p:nvPr/>
        </p:nvSpPr>
        <p:spPr>
          <a:xfrm rot="10800000">
            <a:off x="8224018" y="5881610"/>
            <a:ext cx="21305" cy="20438"/>
          </a:xfrm>
          <a:custGeom>
            <a:rect b="b" l="l" r="r" t="t"/>
            <a:pathLst>
              <a:path extrusionOk="0" h="801" w="835">
                <a:moveTo>
                  <a:pt x="734" y="667"/>
                </a:moveTo>
                <a:cubicBezTo>
                  <a:pt x="834" y="34"/>
                  <a:pt x="167" y="0"/>
                  <a:pt x="0" y="401"/>
                </a:cubicBezTo>
                <a:cubicBezTo>
                  <a:pt x="267" y="434"/>
                  <a:pt x="267" y="801"/>
                  <a:pt x="734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5" name="Google Shape;8815;p37"/>
          <p:cNvSpPr/>
          <p:nvPr/>
        </p:nvSpPr>
        <p:spPr>
          <a:xfrm rot="10800000">
            <a:off x="7006953" y="5891816"/>
            <a:ext cx="20438" cy="15335"/>
          </a:xfrm>
          <a:custGeom>
            <a:rect b="b" l="l" r="r" t="t"/>
            <a:pathLst>
              <a:path extrusionOk="0" h="601" w="801">
                <a:moveTo>
                  <a:pt x="0" y="434"/>
                </a:moveTo>
                <a:cubicBezTo>
                  <a:pt x="801" y="601"/>
                  <a:pt x="167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6" name="Google Shape;8816;p37"/>
          <p:cNvSpPr/>
          <p:nvPr/>
        </p:nvSpPr>
        <p:spPr>
          <a:xfrm rot="10800000">
            <a:off x="9010467" y="5856070"/>
            <a:ext cx="48530" cy="35772"/>
          </a:xfrm>
          <a:custGeom>
            <a:rect b="b" l="l" r="r" t="t"/>
            <a:pathLst>
              <a:path extrusionOk="0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7" name="Google Shape;8817;p37"/>
          <p:cNvSpPr/>
          <p:nvPr/>
        </p:nvSpPr>
        <p:spPr>
          <a:xfrm rot="10800000">
            <a:off x="9010467" y="5856070"/>
            <a:ext cx="48530" cy="35772"/>
          </a:xfrm>
          <a:custGeom>
            <a:rect b="b" l="l" r="r" t="t"/>
            <a:pathLst>
              <a:path extrusionOk="0" fill="none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8" name="Google Shape;8818;p37"/>
          <p:cNvSpPr/>
          <p:nvPr/>
        </p:nvSpPr>
        <p:spPr>
          <a:xfrm rot="10800000">
            <a:off x="7303131" y="5869695"/>
            <a:ext cx="14493" cy="11941"/>
          </a:xfrm>
          <a:custGeom>
            <a:rect b="b" l="l" r="r" t="t"/>
            <a:pathLst>
              <a:path extrusionOk="0" h="468" w="568">
                <a:moveTo>
                  <a:pt x="100" y="34"/>
                </a:moveTo>
                <a:cubicBezTo>
                  <a:pt x="0" y="401"/>
                  <a:pt x="401" y="301"/>
                  <a:pt x="534" y="468"/>
                </a:cubicBezTo>
                <a:cubicBezTo>
                  <a:pt x="567" y="134"/>
                  <a:pt x="434" y="1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9" name="Google Shape;8819;p37"/>
          <p:cNvSpPr/>
          <p:nvPr/>
        </p:nvSpPr>
        <p:spPr>
          <a:xfrm rot="10800000">
            <a:off x="7258020" y="5861173"/>
            <a:ext cx="17044" cy="12783"/>
          </a:xfrm>
          <a:custGeom>
            <a:rect b="b" l="l" r="r" t="t"/>
            <a:pathLst>
              <a:path extrusionOk="0" h="501" w="668">
                <a:moveTo>
                  <a:pt x="67" y="33"/>
                </a:moveTo>
                <a:cubicBezTo>
                  <a:pt x="0" y="434"/>
                  <a:pt x="267" y="500"/>
                  <a:pt x="634" y="467"/>
                </a:cubicBezTo>
                <a:cubicBezTo>
                  <a:pt x="667" y="100"/>
                  <a:pt x="434" y="0"/>
                  <a:pt x="67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0" name="Google Shape;8820;p37"/>
          <p:cNvSpPr/>
          <p:nvPr/>
        </p:nvSpPr>
        <p:spPr>
          <a:xfrm rot="10800000">
            <a:off x="7554199" y="5844154"/>
            <a:ext cx="27276" cy="45978"/>
          </a:xfrm>
          <a:custGeom>
            <a:rect b="b" l="l" r="r" t="t"/>
            <a:pathLst>
              <a:path extrusionOk="0" h="1802" w="1069">
                <a:moveTo>
                  <a:pt x="1068" y="1234"/>
                </a:moveTo>
                <a:cubicBezTo>
                  <a:pt x="668" y="0"/>
                  <a:pt x="1" y="1802"/>
                  <a:pt x="1068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1" name="Google Shape;8821;p37"/>
          <p:cNvSpPr/>
          <p:nvPr/>
        </p:nvSpPr>
        <p:spPr>
          <a:xfrm rot="10800000">
            <a:off x="7367811" y="5852676"/>
            <a:ext cx="14493" cy="18728"/>
          </a:xfrm>
          <a:custGeom>
            <a:rect b="b" l="l" r="r" t="t"/>
            <a:pathLst>
              <a:path extrusionOk="0" h="734" w="568">
                <a:moveTo>
                  <a:pt x="434" y="634"/>
                </a:moveTo>
                <a:cubicBezTo>
                  <a:pt x="567" y="334"/>
                  <a:pt x="67" y="0"/>
                  <a:pt x="0" y="367"/>
                </a:cubicBezTo>
                <a:cubicBezTo>
                  <a:pt x="234" y="367"/>
                  <a:pt x="134" y="734"/>
                  <a:pt x="4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2" name="Google Shape;8822;p37"/>
          <p:cNvSpPr/>
          <p:nvPr/>
        </p:nvSpPr>
        <p:spPr>
          <a:xfrm rot="10800000">
            <a:off x="8599369" y="5844154"/>
            <a:ext cx="18754" cy="19596"/>
          </a:xfrm>
          <a:custGeom>
            <a:rect b="b" l="l" r="r" t="t"/>
            <a:pathLst>
              <a:path extrusionOk="0" h="768" w="735">
                <a:moveTo>
                  <a:pt x="735" y="334"/>
                </a:moveTo>
                <a:cubicBezTo>
                  <a:pt x="634" y="267"/>
                  <a:pt x="34" y="0"/>
                  <a:pt x="1" y="334"/>
                </a:cubicBezTo>
                <a:cubicBezTo>
                  <a:pt x="234" y="267"/>
                  <a:pt x="601" y="768"/>
                  <a:pt x="7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3" name="Google Shape;8823;p37"/>
          <p:cNvSpPr/>
          <p:nvPr/>
        </p:nvSpPr>
        <p:spPr>
          <a:xfrm rot="10800000">
            <a:off x="7507404" y="5839051"/>
            <a:ext cx="30669" cy="20438"/>
          </a:xfrm>
          <a:custGeom>
            <a:rect b="b" l="l" r="r" t="t"/>
            <a:pathLst>
              <a:path extrusionOk="0" h="801" w="1202">
                <a:moveTo>
                  <a:pt x="1135" y="334"/>
                </a:moveTo>
                <a:cubicBezTo>
                  <a:pt x="735" y="0"/>
                  <a:pt x="1" y="200"/>
                  <a:pt x="401" y="767"/>
                </a:cubicBezTo>
                <a:cubicBezTo>
                  <a:pt x="835" y="801"/>
                  <a:pt x="1202" y="801"/>
                  <a:pt x="11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4" name="Google Shape;8824;p37"/>
          <p:cNvSpPr/>
          <p:nvPr/>
        </p:nvSpPr>
        <p:spPr>
          <a:xfrm rot="10800000">
            <a:off x="8499784" y="5790522"/>
            <a:ext cx="23015" cy="19621"/>
          </a:xfrm>
          <a:custGeom>
            <a:rect b="b" l="l" r="r" t="t"/>
            <a:pathLst>
              <a:path extrusionOk="0" h="769" w="902">
                <a:moveTo>
                  <a:pt x="768" y="735"/>
                </a:moveTo>
                <a:cubicBezTo>
                  <a:pt x="901" y="401"/>
                  <a:pt x="701" y="34"/>
                  <a:pt x="368" y="1"/>
                </a:cubicBezTo>
                <a:cubicBezTo>
                  <a:pt x="1" y="334"/>
                  <a:pt x="301" y="768"/>
                  <a:pt x="768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5" name="Google Shape;8825;p37"/>
          <p:cNvSpPr/>
          <p:nvPr/>
        </p:nvSpPr>
        <p:spPr>
          <a:xfrm rot="10800000">
            <a:off x="8608733" y="5769268"/>
            <a:ext cx="26408" cy="22989"/>
          </a:xfrm>
          <a:custGeom>
            <a:rect b="b" l="l" r="r" t="t"/>
            <a:pathLst>
              <a:path extrusionOk="0" h="901" w="1035">
                <a:moveTo>
                  <a:pt x="935" y="334"/>
                </a:moveTo>
                <a:cubicBezTo>
                  <a:pt x="968" y="0"/>
                  <a:pt x="434" y="267"/>
                  <a:pt x="201" y="167"/>
                </a:cubicBezTo>
                <a:cubicBezTo>
                  <a:pt x="1" y="634"/>
                  <a:pt x="1035" y="901"/>
                  <a:pt x="9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6" name="Google Shape;8826;p37"/>
          <p:cNvSpPr/>
          <p:nvPr/>
        </p:nvSpPr>
        <p:spPr>
          <a:xfrm rot="10800000">
            <a:off x="9033431" y="5759904"/>
            <a:ext cx="22147" cy="16177"/>
          </a:xfrm>
          <a:custGeom>
            <a:rect b="b" l="l" r="r" t="t"/>
            <a:pathLst>
              <a:path extrusionOk="0" h="634" w="868">
                <a:moveTo>
                  <a:pt x="0" y="0"/>
                </a:moveTo>
                <a:cubicBezTo>
                  <a:pt x="0" y="467"/>
                  <a:pt x="334" y="634"/>
                  <a:pt x="867" y="567"/>
                </a:cubicBezTo>
                <a:cubicBezTo>
                  <a:pt x="867" y="100"/>
                  <a:pt x="4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7" name="Google Shape;8827;p37"/>
          <p:cNvSpPr/>
          <p:nvPr/>
        </p:nvSpPr>
        <p:spPr>
          <a:xfrm rot="10800000">
            <a:off x="8988320" y="5746279"/>
            <a:ext cx="26408" cy="28960"/>
          </a:xfrm>
          <a:custGeom>
            <a:rect b="b" l="l" r="r" t="t"/>
            <a:pathLst>
              <a:path extrusionOk="0" h="1135" w="1035">
                <a:moveTo>
                  <a:pt x="1034" y="701"/>
                </a:moveTo>
                <a:cubicBezTo>
                  <a:pt x="1001" y="334"/>
                  <a:pt x="934" y="0"/>
                  <a:pt x="434" y="101"/>
                </a:cubicBezTo>
                <a:cubicBezTo>
                  <a:pt x="0" y="501"/>
                  <a:pt x="634" y="1135"/>
                  <a:pt x="10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8" name="Google Shape;8828;p37"/>
          <p:cNvSpPr/>
          <p:nvPr/>
        </p:nvSpPr>
        <p:spPr>
          <a:xfrm rot="10800000">
            <a:off x="9122810" y="5748830"/>
            <a:ext cx="18728" cy="19596"/>
          </a:xfrm>
          <a:custGeom>
            <a:rect b="b" l="l" r="r" t="t"/>
            <a:pathLst>
              <a:path extrusionOk="0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9" name="Google Shape;8829;p37"/>
          <p:cNvSpPr/>
          <p:nvPr/>
        </p:nvSpPr>
        <p:spPr>
          <a:xfrm rot="10800000">
            <a:off x="9122810" y="5748830"/>
            <a:ext cx="18728" cy="19596"/>
          </a:xfrm>
          <a:custGeom>
            <a:rect b="b" l="l" r="r" t="t"/>
            <a:pathLst>
              <a:path extrusionOk="0" fill="none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0" name="Google Shape;8830;p37"/>
          <p:cNvSpPr/>
          <p:nvPr/>
        </p:nvSpPr>
        <p:spPr>
          <a:xfrm rot="10800000">
            <a:off x="9088747" y="5753091"/>
            <a:ext cx="11941" cy="11941"/>
          </a:xfrm>
          <a:custGeom>
            <a:rect b="b" l="l" r="r" t="t"/>
            <a:pathLst>
              <a:path extrusionOk="0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1" name="Google Shape;8831;p37"/>
          <p:cNvSpPr/>
          <p:nvPr/>
        </p:nvSpPr>
        <p:spPr>
          <a:xfrm rot="10800000">
            <a:off x="9088747" y="5753091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2" name="Google Shape;8832;p37"/>
          <p:cNvSpPr/>
          <p:nvPr/>
        </p:nvSpPr>
        <p:spPr>
          <a:xfrm rot="10800000">
            <a:off x="8416376" y="5743727"/>
            <a:ext cx="26408" cy="22147"/>
          </a:xfrm>
          <a:custGeom>
            <a:rect b="b" l="l" r="r" t="t"/>
            <a:pathLst>
              <a:path extrusionOk="0" h="868" w="1035">
                <a:moveTo>
                  <a:pt x="1034" y="467"/>
                </a:moveTo>
                <a:cubicBezTo>
                  <a:pt x="801" y="234"/>
                  <a:pt x="300" y="0"/>
                  <a:pt x="0" y="334"/>
                </a:cubicBezTo>
                <a:lnTo>
                  <a:pt x="0" y="768"/>
                </a:lnTo>
                <a:cubicBezTo>
                  <a:pt x="401" y="734"/>
                  <a:pt x="1001" y="868"/>
                  <a:pt x="1034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3" name="Google Shape;8833;p37"/>
          <p:cNvSpPr/>
          <p:nvPr/>
        </p:nvSpPr>
        <p:spPr>
          <a:xfrm rot="10800000">
            <a:off x="9066626" y="5730944"/>
            <a:ext cx="30669" cy="15360"/>
          </a:xfrm>
          <a:custGeom>
            <a:rect b="b" l="l" r="r" t="t"/>
            <a:pathLst>
              <a:path extrusionOk="0" h="602" w="1202">
                <a:moveTo>
                  <a:pt x="1035" y="1"/>
                </a:moveTo>
                <a:lnTo>
                  <a:pt x="167" y="1"/>
                </a:lnTo>
                <a:cubicBezTo>
                  <a:pt x="1" y="601"/>
                  <a:pt x="1201" y="601"/>
                  <a:pt x="1035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4" name="Google Shape;8834;p37"/>
          <p:cNvSpPr/>
          <p:nvPr/>
        </p:nvSpPr>
        <p:spPr>
          <a:xfrm rot="10800000">
            <a:off x="7326120" y="5696065"/>
            <a:ext cx="42585" cy="54500"/>
          </a:xfrm>
          <a:custGeom>
            <a:rect b="b" l="l" r="r" t="t"/>
            <a:pathLst>
              <a:path extrusionOk="0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5" name="Google Shape;8835;p37"/>
          <p:cNvSpPr/>
          <p:nvPr/>
        </p:nvSpPr>
        <p:spPr>
          <a:xfrm rot="10800000">
            <a:off x="7326120" y="5696065"/>
            <a:ext cx="42585" cy="54500"/>
          </a:xfrm>
          <a:custGeom>
            <a:rect b="b" l="l" r="r" t="t"/>
            <a:pathLst>
              <a:path extrusionOk="0" fill="none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6" name="Google Shape;8836;p37"/>
          <p:cNvSpPr/>
          <p:nvPr/>
        </p:nvSpPr>
        <p:spPr>
          <a:xfrm rot="10800000">
            <a:off x="8586612" y="5720738"/>
            <a:ext cx="14493" cy="16202"/>
          </a:xfrm>
          <a:custGeom>
            <a:rect b="b" l="l" r="r" t="t"/>
            <a:pathLst>
              <a:path extrusionOk="0" h="635" w="568">
                <a:moveTo>
                  <a:pt x="334" y="634"/>
                </a:moveTo>
                <a:cubicBezTo>
                  <a:pt x="568" y="434"/>
                  <a:pt x="501" y="1"/>
                  <a:pt x="34" y="67"/>
                </a:cubicBezTo>
                <a:cubicBezTo>
                  <a:pt x="1" y="401"/>
                  <a:pt x="68" y="601"/>
                  <a:pt x="3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7" name="Google Shape;8837;p37"/>
          <p:cNvSpPr/>
          <p:nvPr/>
        </p:nvSpPr>
        <p:spPr>
          <a:xfrm rot="10800000">
            <a:off x="8293827" y="5693514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34" y="1"/>
                  <a:pt x="134" y="67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8" name="Google Shape;8838;p37"/>
          <p:cNvSpPr/>
          <p:nvPr/>
        </p:nvSpPr>
        <p:spPr>
          <a:xfrm rot="10800000">
            <a:off x="8568726" y="5682440"/>
            <a:ext cx="17044" cy="11941"/>
          </a:xfrm>
          <a:custGeom>
            <a:rect b="b" l="l" r="r" t="t"/>
            <a:pathLst>
              <a:path extrusionOk="0" h="468" w="668">
                <a:moveTo>
                  <a:pt x="634" y="434"/>
                </a:moveTo>
                <a:cubicBezTo>
                  <a:pt x="667" y="67"/>
                  <a:pt x="300" y="67"/>
                  <a:pt x="34" y="0"/>
                </a:cubicBezTo>
                <a:cubicBezTo>
                  <a:pt x="0" y="401"/>
                  <a:pt x="234" y="467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9" name="Google Shape;8839;p37"/>
          <p:cNvSpPr/>
          <p:nvPr/>
        </p:nvSpPr>
        <p:spPr>
          <a:xfrm rot="10800000">
            <a:off x="6742260" y="5601583"/>
            <a:ext cx="56184" cy="119181"/>
          </a:xfrm>
          <a:custGeom>
            <a:rect b="b" l="l" r="r" t="t"/>
            <a:pathLst>
              <a:path extrusionOk="0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0" name="Google Shape;8840;p37"/>
          <p:cNvSpPr/>
          <p:nvPr/>
        </p:nvSpPr>
        <p:spPr>
          <a:xfrm rot="10800000">
            <a:off x="6742260" y="5601583"/>
            <a:ext cx="56184" cy="119181"/>
          </a:xfrm>
          <a:custGeom>
            <a:rect b="b" l="l" r="r" t="t"/>
            <a:pathLst>
              <a:path extrusionOk="0" fill="none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1" name="Google Shape;8841;p37"/>
          <p:cNvSpPr/>
          <p:nvPr/>
        </p:nvSpPr>
        <p:spPr>
          <a:xfrm rot="10800000">
            <a:off x="7475918" y="5630517"/>
            <a:ext cx="113210" cy="85144"/>
          </a:xfrm>
          <a:custGeom>
            <a:rect b="b" l="l" r="r" t="t"/>
            <a:pathLst>
              <a:path extrusionOk="0" h="3337" w="4437">
                <a:moveTo>
                  <a:pt x="501" y="3336"/>
                </a:moveTo>
                <a:cubicBezTo>
                  <a:pt x="4437" y="3269"/>
                  <a:pt x="0" y="0"/>
                  <a:pt x="501" y="33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2" name="Google Shape;8842;p37"/>
          <p:cNvSpPr/>
          <p:nvPr/>
        </p:nvSpPr>
        <p:spPr>
          <a:xfrm rot="10800000">
            <a:off x="8659789" y="5646694"/>
            <a:ext cx="15360" cy="15360"/>
          </a:xfrm>
          <a:custGeom>
            <a:rect b="b" l="l" r="r" t="t"/>
            <a:pathLst>
              <a:path extrusionOk="0" h="602" w="602">
                <a:moveTo>
                  <a:pt x="601" y="201"/>
                </a:moveTo>
                <a:cubicBezTo>
                  <a:pt x="401" y="168"/>
                  <a:pt x="334" y="1"/>
                  <a:pt x="34" y="68"/>
                </a:cubicBezTo>
                <a:cubicBezTo>
                  <a:pt x="1" y="468"/>
                  <a:pt x="601" y="601"/>
                  <a:pt x="6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3" name="Google Shape;8843;p37"/>
          <p:cNvSpPr/>
          <p:nvPr/>
        </p:nvSpPr>
        <p:spPr>
          <a:xfrm rot="10800000">
            <a:off x="8745749" y="5641591"/>
            <a:ext cx="19621" cy="17044"/>
          </a:xfrm>
          <a:custGeom>
            <a:rect b="b" l="l" r="r" t="t"/>
            <a:pathLst>
              <a:path extrusionOk="0" h="668" w="769">
                <a:moveTo>
                  <a:pt x="768" y="201"/>
                </a:moveTo>
                <a:cubicBezTo>
                  <a:pt x="568" y="67"/>
                  <a:pt x="301" y="0"/>
                  <a:pt x="34" y="67"/>
                </a:cubicBezTo>
                <a:cubicBezTo>
                  <a:pt x="1" y="534"/>
                  <a:pt x="735" y="668"/>
                  <a:pt x="7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4" name="Google Shape;8844;p37"/>
          <p:cNvSpPr/>
          <p:nvPr/>
        </p:nvSpPr>
        <p:spPr>
          <a:xfrm rot="10800000">
            <a:off x="8543185" y="5630517"/>
            <a:ext cx="19621" cy="20463"/>
          </a:xfrm>
          <a:custGeom>
            <a:rect b="b" l="l" r="r" t="t"/>
            <a:pathLst>
              <a:path extrusionOk="0" h="802" w="769">
                <a:moveTo>
                  <a:pt x="601" y="634"/>
                </a:moveTo>
                <a:cubicBezTo>
                  <a:pt x="768" y="267"/>
                  <a:pt x="101" y="1"/>
                  <a:pt x="1" y="368"/>
                </a:cubicBezTo>
                <a:cubicBezTo>
                  <a:pt x="234" y="401"/>
                  <a:pt x="134" y="801"/>
                  <a:pt x="6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5" name="Google Shape;8845;p37"/>
          <p:cNvSpPr/>
          <p:nvPr/>
        </p:nvSpPr>
        <p:spPr>
          <a:xfrm rot="10800000">
            <a:off x="8375526" y="5578620"/>
            <a:ext cx="81725" cy="75754"/>
          </a:xfrm>
          <a:custGeom>
            <a:rect b="b" l="l" r="r" t="t"/>
            <a:pathLst>
              <a:path extrusionOk="0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6" name="Google Shape;8846;p37"/>
          <p:cNvSpPr/>
          <p:nvPr/>
        </p:nvSpPr>
        <p:spPr>
          <a:xfrm rot="10800000">
            <a:off x="8375526" y="5578620"/>
            <a:ext cx="81725" cy="75754"/>
          </a:xfrm>
          <a:custGeom>
            <a:rect b="b" l="l" r="r" t="t"/>
            <a:pathLst>
              <a:path extrusionOk="0" fill="none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7" name="Google Shape;8847;p37"/>
          <p:cNvSpPr/>
          <p:nvPr/>
        </p:nvSpPr>
        <p:spPr>
          <a:xfrm rot="10800000">
            <a:off x="8941526" y="5589668"/>
            <a:ext cx="80857" cy="72386"/>
          </a:xfrm>
          <a:custGeom>
            <a:rect b="b" l="l" r="r" t="t"/>
            <a:pathLst>
              <a:path extrusionOk="0" h="2837" w="3169">
                <a:moveTo>
                  <a:pt x="2802" y="2836"/>
                </a:moveTo>
                <a:cubicBezTo>
                  <a:pt x="2035" y="2369"/>
                  <a:pt x="3169" y="2002"/>
                  <a:pt x="3102" y="1802"/>
                </a:cubicBezTo>
                <a:cubicBezTo>
                  <a:pt x="2302" y="1"/>
                  <a:pt x="0" y="2770"/>
                  <a:pt x="2802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8" name="Google Shape;8848;p37"/>
          <p:cNvSpPr/>
          <p:nvPr/>
        </p:nvSpPr>
        <p:spPr>
          <a:xfrm rot="10800000">
            <a:off x="7355896" y="5613499"/>
            <a:ext cx="22147" cy="15360"/>
          </a:xfrm>
          <a:custGeom>
            <a:rect b="b" l="l" r="r" t="t"/>
            <a:pathLst>
              <a:path extrusionOk="0" h="602" w="868">
                <a:moveTo>
                  <a:pt x="133" y="368"/>
                </a:moveTo>
                <a:cubicBezTo>
                  <a:pt x="567" y="368"/>
                  <a:pt x="434" y="601"/>
                  <a:pt x="734" y="368"/>
                </a:cubicBezTo>
                <a:cubicBezTo>
                  <a:pt x="867" y="1"/>
                  <a:pt x="0" y="1"/>
                  <a:pt x="133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9" name="Google Shape;8849;p37"/>
          <p:cNvSpPr/>
          <p:nvPr/>
        </p:nvSpPr>
        <p:spPr>
          <a:xfrm rot="10800000">
            <a:off x="9111736" y="5599032"/>
            <a:ext cx="18754" cy="21305"/>
          </a:xfrm>
          <a:custGeom>
            <a:rect b="b" l="l" r="r" t="t"/>
            <a:pathLst>
              <a:path extrusionOk="0" h="835" w="735">
                <a:moveTo>
                  <a:pt x="735" y="467"/>
                </a:moveTo>
                <a:cubicBezTo>
                  <a:pt x="501" y="401"/>
                  <a:pt x="601" y="0"/>
                  <a:pt x="167" y="167"/>
                </a:cubicBezTo>
                <a:cubicBezTo>
                  <a:pt x="1" y="534"/>
                  <a:pt x="634" y="8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0" name="Google Shape;8850;p37"/>
          <p:cNvSpPr/>
          <p:nvPr/>
        </p:nvSpPr>
        <p:spPr>
          <a:xfrm rot="10800000">
            <a:off x="8465747" y="5593087"/>
            <a:ext cx="29802" cy="24699"/>
          </a:xfrm>
          <a:custGeom>
            <a:rect b="b" l="l" r="r" t="t"/>
            <a:pathLst>
              <a:path extrusionOk="0" h="968" w="1168">
                <a:moveTo>
                  <a:pt x="0" y="668"/>
                </a:moveTo>
                <a:cubicBezTo>
                  <a:pt x="234" y="868"/>
                  <a:pt x="1168" y="968"/>
                  <a:pt x="1168" y="501"/>
                </a:cubicBezTo>
                <a:cubicBezTo>
                  <a:pt x="634" y="401"/>
                  <a:pt x="200" y="1"/>
                  <a:pt x="0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1" name="Google Shape;8851;p37"/>
          <p:cNvSpPr/>
          <p:nvPr/>
        </p:nvSpPr>
        <p:spPr>
          <a:xfrm rot="10800000">
            <a:off x="7202704" y="5556473"/>
            <a:ext cx="34063" cy="19596"/>
          </a:xfrm>
          <a:custGeom>
            <a:rect b="b" l="l" r="r" t="t"/>
            <a:pathLst>
              <a:path extrusionOk="0" h="768" w="1335">
                <a:moveTo>
                  <a:pt x="1335" y="33"/>
                </a:moveTo>
                <a:cubicBezTo>
                  <a:pt x="701" y="0"/>
                  <a:pt x="167" y="33"/>
                  <a:pt x="0" y="467"/>
                </a:cubicBezTo>
                <a:cubicBezTo>
                  <a:pt x="434" y="767"/>
                  <a:pt x="1268" y="534"/>
                  <a:pt x="1335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2" name="Google Shape;8852;p37"/>
          <p:cNvSpPr/>
          <p:nvPr/>
        </p:nvSpPr>
        <p:spPr>
          <a:xfrm rot="10800000">
            <a:off x="8698087" y="5545425"/>
            <a:ext cx="28985" cy="22989"/>
          </a:xfrm>
          <a:custGeom>
            <a:rect b="b" l="l" r="r" t="t"/>
            <a:pathLst>
              <a:path extrusionOk="0" h="901" w="1136">
                <a:moveTo>
                  <a:pt x="902" y="767"/>
                </a:moveTo>
                <a:cubicBezTo>
                  <a:pt x="1135" y="100"/>
                  <a:pt x="68" y="0"/>
                  <a:pt x="1" y="501"/>
                </a:cubicBezTo>
                <a:cubicBezTo>
                  <a:pt x="268" y="601"/>
                  <a:pt x="368" y="901"/>
                  <a:pt x="902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3" name="Google Shape;8853;p37"/>
          <p:cNvSpPr/>
          <p:nvPr/>
        </p:nvSpPr>
        <p:spPr>
          <a:xfrm rot="10800000">
            <a:off x="8759374" y="5533509"/>
            <a:ext cx="27276" cy="22147"/>
          </a:xfrm>
          <a:custGeom>
            <a:rect b="b" l="l" r="r" t="t"/>
            <a:pathLst>
              <a:path extrusionOk="0" h="868" w="1069">
                <a:moveTo>
                  <a:pt x="1035" y="701"/>
                </a:moveTo>
                <a:cubicBezTo>
                  <a:pt x="1068" y="201"/>
                  <a:pt x="335" y="1"/>
                  <a:pt x="1" y="301"/>
                </a:cubicBezTo>
                <a:cubicBezTo>
                  <a:pt x="34" y="868"/>
                  <a:pt x="668" y="868"/>
                  <a:pt x="1035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4" name="Google Shape;8854;p37"/>
          <p:cNvSpPr/>
          <p:nvPr/>
        </p:nvSpPr>
        <p:spPr>
          <a:xfrm rot="10800000">
            <a:off x="7694633" y="5535193"/>
            <a:ext cx="19621" cy="14493"/>
          </a:xfrm>
          <a:custGeom>
            <a:rect b="b" l="l" r="r" t="t"/>
            <a:pathLst>
              <a:path extrusionOk="0" h="568" w="769">
                <a:moveTo>
                  <a:pt x="735" y="467"/>
                </a:moveTo>
                <a:cubicBezTo>
                  <a:pt x="768" y="100"/>
                  <a:pt x="535" y="0"/>
                  <a:pt x="134" y="67"/>
                </a:cubicBezTo>
                <a:cubicBezTo>
                  <a:pt x="1" y="567"/>
                  <a:pt x="335" y="5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5" name="Google Shape;8855;p37"/>
          <p:cNvSpPr/>
          <p:nvPr/>
        </p:nvSpPr>
        <p:spPr>
          <a:xfrm rot="10800000">
            <a:off x="6881827" y="5532642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34"/>
                  <a:pt x="167" y="467"/>
                  <a:pt x="4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6" name="Google Shape;8856;p37"/>
          <p:cNvSpPr/>
          <p:nvPr/>
        </p:nvSpPr>
        <p:spPr>
          <a:xfrm rot="10800000">
            <a:off x="7852954" y="5514781"/>
            <a:ext cx="34905" cy="29802"/>
          </a:xfrm>
          <a:custGeom>
            <a:rect b="b" l="l" r="r" t="t"/>
            <a:pathLst>
              <a:path extrusionOk="0" h="1168" w="1368">
                <a:moveTo>
                  <a:pt x="1234" y="267"/>
                </a:moveTo>
                <a:cubicBezTo>
                  <a:pt x="967" y="0"/>
                  <a:pt x="534" y="200"/>
                  <a:pt x="200" y="267"/>
                </a:cubicBezTo>
                <a:cubicBezTo>
                  <a:pt x="0" y="1168"/>
                  <a:pt x="1368" y="934"/>
                  <a:pt x="12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7" name="Google Shape;8857;p37"/>
          <p:cNvSpPr/>
          <p:nvPr/>
        </p:nvSpPr>
        <p:spPr>
          <a:xfrm rot="10800000">
            <a:off x="8936397" y="5484980"/>
            <a:ext cx="29827" cy="33221"/>
          </a:xfrm>
          <a:custGeom>
            <a:rect b="b" l="l" r="r" t="t"/>
            <a:pathLst>
              <a:path extrusionOk="0" h="1302" w="1169">
                <a:moveTo>
                  <a:pt x="1" y="434"/>
                </a:moveTo>
                <a:cubicBezTo>
                  <a:pt x="1" y="934"/>
                  <a:pt x="668" y="1301"/>
                  <a:pt x="1035" y="1001"/>
                </a:cubicBezTo>
                <a:cubicBezTo>
                  <a:pt x="1168" y="401"/>
                  <a:pt x="468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8" name="Google Shape;8858;p37"/>
          <p:cNvSpPr/>
          <p:nvPr/>
        </p:nvSpPr>
        <p:spPr>
          <a:xfrm rot="10800000">
            <a:off x="7995940" y="5483296"/>
            <a:ext cx="19596" cy="17044"/>
          </a:xfrm>
          <a:custGeom>
            <a:rect b="b" l="l" r="r" t="t"/>
            <a:pathLst>
              <a:path extrusionOk="0" h="668" w="768">
                <a:moveTo>
                  <a:pt x="67" y="1"/>
                </a:moveTo>
                <a:cubicBezTo>
                  <a:pt x="1" y="468"/>
                  <a:pt x="201" y="668"/>
                  <a:pt x="668" y="601"/>
                </a:cubicBezTo>
                <a:cubicBezTo>
                  <a:pt x="768" y="101"/>
                  <a:pt x="401" y="68"/>
                  <a:pt x="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9" name="Google Shape;8859;p37"/>
          <p:cNvSpPr/>
          <p:nvPr/>
        </p:nvSpPr>
        <p:spPr>
          <a:xfrm rot="10800000">
            <a:off x="9116839" y="5466252"/>
            <a:ext cx="24699" cy="23015"/>
          </a:xfrm>
          <a:custGeom>
            <a:rect b="b" l="l" r="r" t="t"/>
            <a:pathLst>
              <a:path extrusionOk="0" h="902" w="968">
                <a:moveTo>
                  <a:pt x="300" y="901"/>
                </a:moveTo>
                <a:cubicBezTo>
                  <a:pt x="701" y="901"/>
                  <a:pt x="600" y="668"/>
                  <a:pt x="867" y="901"/>
                </a:cubicBezTo>
                <a:cubicBezTo>
                  <a:pt x="967" y="301"/>
                  <a:pt x="801" y="0"/>
                  <a:pt x="300" y="34"/>
                </a:cubicBezTo>
                <a:cubicBezTo>
                  <a:pt x="0" y="301"/>
                  <a:pt x="234" y="568"/>
                  <a:pt x="300" y="9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0" name="Google Shape;8860;p37"/>
          <p:cNvSpPr/>
          <p:nvPr/>
        </p:nvSpPr>
        <p:spPr>
          <a:xfrm rot="10800000">
            <a:off x="9017254" y="5453494"/>
            <a:ext cx="24724" cy="24699"/>
          </a:xfrm>
          <a:custGeom>
            <a:rect b="b" l="l" r="r" t="t"/>
            <a:pathLst>
              <a:path extrusionOk="0" h="968" w="969">
                <a:moveTo>
                  <a:pt x="935" y="767"/>
                </a:moveTo>
                <a:cubicBezTo>
                  <a:pt x="968" y="234"/>
                  <a:pt x="735" y="0"/>
                  <a:pt x="201" y="33"/>
                </a:cubicBezTo>
                <a:cubicBezTo>
                  <a:pt x="1" y="267"/>
                  <a:pt x="1" y="634"/>
                  <a:pt x="201" y="901"/>
                </a:cubicBezTo>
                <a:cubicBezTo>
                  <a:pt x="468" y="967"/>
                  <a:pt x="701" y="901"/>
                  <a:pt x="935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1" name="Google Shape;8861;p37"/>
          <p:cNvSpPr/>
          <p:nvPr/>
        </p:nvSpPr>
        <p:spPr>
          <a:xfrm rot="10800000">
            <a:off x="8643638" y="5447549"/>
            <a:ext cx="22147" cy="19596"/>
          </a:xfrm>
          <a:custGeom>
            <a:rect b="b" l="l" r="r" t="t"/>
            <a:pathLst>
              <a:path extrusionOk="0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2" name="Google Shape;8862;p37"/>
          <p:cNvSpPr/>
          <p:nvPr/>
        </p:nvSpPr>
        <p:spPr>
          <a:xfrm rot="10800000">
            <a:off x="8643638" y="5447549"/>
            <a:ext cx="22147" cy="19596"/>
          </a:xfrm>
          <a:custGeom>
            <a:rect b="b" l="l" r="r" t="t"/>
            <a:pathLst>
              <a:path extrusionOk="0" fill="none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3" name="Google Shape;8863;p37"/>
          <p:cNvSpPr/>
          <p:nvPr/>
        </p:nvSpPr>
        <p:spPr>
          <a:xfrm rot="10800000">
            <a:off x="9043637" y="5379450"/>
            <a:ext cx="75780" cy="97901"/>
          </a:xfrm>
          <a:custGeom>
            <a:rect b="b" l="l" r="r" t="t"/>
            <a:pathLst>
              <a:path extrusionOk="0" h="3837" w="2970">
                <a:moveTo>
                  <a:pt x="2369" y="3670"/>
                </a:moveTo>
                <a:cubicBezTo>
                  <a:pt x="2502" y="3370"/>
                  <a:pt x="2969" y="3403"/>
                  <a:pt x="2936" y="2936"/>
                </a:cubicBezTo>
                <a:cubicBezTo>
                  <a:pt x="2469" y="2436"/>
                  <a:pt x="2002" y="3470"/>
                  <a:pt x="1635" y="2769"/>
                </a:cubicBezTo>
                <a:cubicBezTo>
                  <a:pt x="1735" y="1802"/>
                  <a:pt x="1935" y="1835"/>
                  <a:pt x="2235" y="1001"/>
                </a:cubicBezTo>
                <a:cubicBezTo>
                  <a:pt x="0" y="0"/>
                  <a:pt x="167" y="3837"/>
                  <a:pt x="2369" y="367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4" name="Google Shape;8864;p37"/>
          <p:cNvSpPr/>
          <p:nvPr/>
        </p:nvSpPr>
        <p:spPr>
          <a:xfrm rot="10800000">
            <a:off x="6879276" y="5417748"/>
            <a:ext cx="18754" cy="11099"/>
          </a:xfrm>
          <a:custGeom>
            <a:rect b="b" l="l" r="r" t="t"/>
            <a:pathLst>
              <a:path extrusionOk="0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5" name="Google Shape;8865;p37"/>
          <p:cNvSpPr/>
          <p:nvPr/>
        </p:nvSpPr>
        <p:spPr>
          <a:xfrm rot="10800000">
            <a:off x="6879276" y="5417748"/>
            <a:ext cx="18754" cy="11099"/>
          </a:xfrm>
          <a:custGeom>
            <a:rect b="b" l="l" r="r" t="t"/>
            <a:pathLst>
              <a:path extrusionOk="0" fill="none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6" name="Google Shape;8866;p37"/>
          <p:cNvSpPr/>
          <p:nvPr/>
        </p:nvSpPr>
        <p:spPr>
          <a:xfrm rot="10800000">
            <a:off x="7672512" y="5401571"/>
            <a:ext cx="17044" cy="13651"/>
          </a:xfrm>
          <a:custGeom>
            <a:rect b="b" l="l" r="r" t="t"/>
            <a:pathLst>
              <a:path extrusionOk="0" h="535" w="668">
                <a:moveTo>
                  <a:pt x="634" y="468"/>
                </a:moveTo>
                <a:cubicBezTo>
                  <a:pt x="667" y="101"/>
                  <a:pt x="434" y="1"/>
                  <a:pt x="67" y="67"/>
                </a:cubicBezTo>
                <a:cubicBezTo>
                  <a:pt x="0" y="434"/>
                  <a:pt x="267" y="534"/>
                  <a:pt x="6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7" name="Google Shape;8867;p37"/>
          <p:cNvSpPr/>
          <p:nvPr/>
        </p:nvSpPr>
        <p:spPr>
          <a:xfrm rot="10800000">
            <a:off x="8857250" y="5393917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0" y="335"/>
                </a:cubicBezTo>
                <a:cubicBezTo>
                  <a:pt x="67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8" name="Google Shape;8868;p37"/>
          <p:cNvSpPr/>
          <p:nvPr/>
        </p:nvSpPr>
        <p:spPr>
          <a:xfrm rot="10800000">
            <a:off x="9018122" y="5384553"/>
            <a:ext cx="18754" cy="15360"/>
          </a:xfrm>
          <a:custGeom>
            <a:rect b="b" l="l" r="r" t="t"/>
            <a:pathLst>
              <a:path extrusionOk="0" h="602" w="735">
                <a:moveTo>
                  <a:pt x="735" y="168"/>
                </a:moveTo>
                <a:cubicBezTo>
                  <a:pt x="468" y="201"/>
                  <a:pt x="401" y="1"/>
                  <a:pt x="134" y="34"/>
                </a:cubicBezTo>
                <a:cubicBezTo>
                  <a:pt x="1" y="435"/>
                  <a:pt x="668" y="601"/>
                  <a:pt x="7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9" name="Google Shape;8869;p37"/>
          <p:cNvSpPr/>
          <p:nvPr/>
        </p:nvSpPr>
        <p:spPr>
          <a:xfrm rot="10800000">
            <a:off x="7339719" y="5359012"/>
            <a:ext cx="17912" cy="11099"/>
          </a:xfrm>
          <a:custGeom>
            <a:rect b="b" l="l" r="r" t="t"/>
            <a:pathLst>
              <a:path extrusionOk="0" h="435" w="702">
                <a:moveTo>
                  <a:pt x="668" y="167"/>
                </a:moveTo>
                <a:cubicBezTo>
                  <a:pt x="468" y="167"/>
                  <a:pt x="468" y="0"/>
                  <a:pt x="201" y="34"/>
                </a:cubicBezTo>
                <a:cubicBezTo>
                  <a:pt x="1" y="401"/>
                  <a:pt x="701" y="434"/>
                  <a:pt x="668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0" name="Google Shape;8870;p37"/>
          <p:cNvSpPr/>
          <p:nvPr/>
        </p:nvSpPr>
        <p:spPr>
          <a:xfrm rot="10800000">
            <a:off x="9115130" y="5329236"/>
            <a:ext cx="23015" cy="17044"/>
          </a:xfrm>
          <a:custGeom>
            <a:rect b="b" l="l" r="r" t="t"/>
            <a:pathLst>
              <a:path extrusionOk="0" h="668" w="902">
                <a:moveTo>
                  <a:pt x="901" y="267"/>
                </a:moveTo>
                <a:cubicBezTo>
                  <a:pt x="701" y="67"/>
                  <a:pt x="0" y="0"/>
                  <a:pt x="0" y="401"/>
                </a:cubicBezTo>
                <a:cubicBezTo>
                  <a:pt x="201" y="601"/>
                  <a:pt x="901" y="668"/>
                  <a:pt x="9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1" name="Google Shape;8871;p37"/>
          <p:cNvSpPr/>
          <p:nvPr/>
        </p:nvSpPr>
        <p:spPr>
          <a:xfrm rot="10800000">
            <a:off x="8485317" y="5336049"/>
            <a:ext cx="18754" cy="10232"/>
          </a:xfrm>
          <a:custGeom>
            <a:rect b="b" l="l" r="r" t="t"/>
            <a:pathLst>
              <a:path extrusionOk="0" h="401" w="735">
                <a:moveTo>
                  <a:pt x="201" y="401"/>
                </a:moveTo>
                <a:lnTo>
                  <a:pt x="501" y="401"/>
                </a:lnTo>
                <a:cubicBezTo>
                  <a:pt x="734" y="67"/>
                  <a:pt x="1" y="0"/>
                  <a:pt x="67" y="267"/>
                </a:cubicBezTo>
                <a:cubicBezTo>
                  <a:pt x="134" y="267"/>
                  <a:pt x="234" y="267"/>
                  <a:pt x="2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2" name="Google Shape;8872;p37"/>
          <p:cNvSpPr/>
          <p:nvPr/>
        </p:nvSpPr>
        <p:spPr>
          <a:xfrm rot="10800000">
            <a:off x="7430808" y="5328394"/>
            <a:ext cx="20438" cy="14493"/>
          </a:xfrm>
          <a:custGeom>
            <a:rect b="b" l="l" r="r" t="t"/>
            <a:pathLst>
              <a:path extrusionOk="0" h="568" w="801">
                <a:moveTo>
                  <a:pt x="667" y="568"/>
                </a:moveTo>
                <a:cubicBezTo>
                  <a:pt x="801" y="101"/>
                  <a:pt x="434" y="101"/>
                  <a:pt x="234" y="1"/>
                </a:cubicBezTo>
                <a:cubicBezTo>
                  <a:pt x="167" y="168"/>
                  <a:pt x="0" y="268"/>
                  <a:pt x="67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3" name="Google Shape;8873;p37"/>
          <p:cNvSpPr/>
          <p:nvPr/>
        </p:nvSpPr>
        <p:spPr>
          <a:xfrm rot="10800000">
            <a:off x="8047863" y="5315611"/>
            <a:ext cx="32353" cy="12809"/>
          </a:xfrm>
          <a:custGeom>
            <a:rect b="b" l="l" r="r" t="t"/>
            <a:pathLst>
              <a:path extrusionOk="0" h="502" w="1268">
                <a:moveTo>
                  <a:pt x="1001" y="1"/>
                </a:moveTo>
                <a:lnTo>
                  <a:pt x="267" y="1"/>
                </a:lnTo>
                <a:cubicBezTo>
                  <a:pt x="0" y="501"/>
                  <a:pt x="1268" y="501"/>
                  <a:pt x="100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4" name="Google Shape;8874;p37"/>
          <p:cNvSpPr/>
          <p:nvPr/>
        </p:nvSpPr>
        <p:spPr>
          <a:xfrm rot="10800000">
            <a:off x="7849535" y="5284126"/>
            <a:ext cx="51107" cy="43427"/>
          </a:xfrm>
          <a:custGeom>
            <a:rect b="b" l="l" r="r" t="t"/>
            <a:pathLst>
              <a:path extrusionOk="0" h="1702" w="2003">
                <a:moveTo>
                  <a:pt x="1001" y="267"/>
                </a:moveTo>
                <a:cubicBezTo>
                  <a:pt x="1" y="934"/>
                  <a:pt x="2002" y="1702"/>
                  <a:pt x="1869" y="567"/>
                </a:cubicBezTo>
                <a:cubicBezTo>
                  <a:pt x="1802" y="34"/>
                  <a:pt x="1368" y="0"/>
                  <a:pt x="10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5" name="Google Shape;8875;p37"/>
          <p:cNvSpPr/>
          <p:nvPr/>
        </p:nvSpPr>
        <p:spPr>
          <a:xfrm rot="10800000">
            <a:off x="8670020" y="5308799"/>
            <a:ext cx="17044" cy="12809"/>
          </a:xfrm>
          <a:custGeom>
            <a:rect b="b" l="l" r="r" t="t"/>
            <a:pathLst>
              <a:path extrusionOk="0" h="502" w="668">
                <a:moveTo>
                  <a:pt x="635" y="501"/>
                </a:moveTo>
                <a:cubicBezTo>
                  <a:pt x="668" y="101"/>
                  <a:pt x="434" y="1"/>
                  <a:pt x="67" y="34"/>
                </a:cubicBezTo>
                <a:cubicBezTo>
                  <a:pt x="1" y="434"/>
                  <a:pt x="368" y="434"/>
                  <a:pt x="635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6" name="Google Shape;8876;p37"/>
          <p:cNvSpPr/>
          <p:nvPr/>
        </p:nvSpPr>
        <p:spPr>
          <a:xfrm rot="10800000">
            <a:off x="8715131" y="5292648"/>
            <a:ext cx="16177" cy="16177"/>
          </a:xfrm>
          <a:custGeom>
            <a:rect b="b" l="l" r="r" t="t"/>
            <a:pathLst>
              <a:path extrusionOk="0" h="634" w="634">
                <a:moveTo>
                  <a:pt x="601" y="567"/>
                </a:moveTo>
                <a:cubicBezTo>
                  <a:pt x="634" y="134"/>
                  <a:pt x="34" y="0"/>
                  <a:pt x="0" y="400"/>
                </a:cubicBezTo>
                <a:cubicBezTo>
                  <a:pt x="200" y="467"/>
                  <a:pt x="300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7" name="Google Shape;8877;p37"/>
          <p:cNvSpPr/>
          <p:nvPr/>
        </p:nvSpPr>
        <p:spPr>
          <a:xfrm rot="10800000">
            <a:off x="8535531" y="5262004"/>
            <a:ext cx="45978" cy="45136"/>
          </a:xfrm>
          <a:custGeom>
            <a:rect b="b" l="l" r="r" t="t"/>
            <a:pathLst>
              <a:path extrusionOk="0" h="1769" w="1802">
                <a:moveTo>
                  <a:pt x="0" y="1068"/>
                </a:moveTo>
                <a:cubicBezTo>
                  <a:pt x="400" y="1535"/>
                  <a:pt x="1034" y="1769"/>
                  <a:pt x="1635" y="1669"/>
                </a:cubicBezTo>
                <a:cubicBezTo>
                  <a:pt x="1801" y="701"/>
                  <a:pt x="133" y="1"/>
                  <a:pt x="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8" name="Google Shape;8878;p37"/>
          <p:cNvSpPr/>
          <p:nvPr/>
        </p:nvSpPr>
        <p:spPr>
          <a:xfrm rot="10800000">
            <a:off x="8719367" y="5273052"/>
            <a:ext cx="16202" cy="15360"/>
          </a:xfrm>
          <a:custGeom>
            <a:rect b="b" l="l" r="r" t="t"/>
            <a:pathLst>
              <a:path extrusionOk="0" h="602" w="635">
                <a:moveTo>
                  <a:pt x="634" y="201"/>
                </a:moveTo>
                <a:cubicBezTo>
                  <a:pt x="434" y="134"/>
                  <a:pt x="367" y="1"/>
                  <a:pt x="34" y="34"/>
                </a:cubicBezTo>
                <a:cubicBezTo>
                  <a:pt x="0" y="468"/>
                  <a:pt x="634" y="601"/>
                  <a:pt x="634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9" name="Google Shape;8879;p37"/>
          <p:cNvSpPr/>
          <p:nvPr/>
        </p:nvSpPr>
        <p:spPr>
          <a:xfrm rot="10800000">
            <a:off x="7049512" y="5272210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0" name="Google Shape;8880;p37"/>
          <p:cNvSpPr/>
          <p:nvPr/>
        </p:nvSpPr>
        <p:spPr>
          <a:xfrm rot="10800000">
            <a:off x="8098076" y="5212633"/>
            <a:ext cx="28960" cy="30669"/>
          </a:xfrm>
          <a:custGeom>
            <a:rect b="b" l="l" r="r" t="t"/>
            <a:pathLst>
              <a:path extrusionOk="0" h="1202" w="1135">
                <a:moveTo>
                  <a:pt x="67" y="468"/>
                </a:moveTo>
                <a:cubicBezTo>
                  <a:pt x="1" y="735"/>
                  <a:pt x="67" y="1001"/>
                  <a:pt x="201" y="1202"/>
                </a:cubicBezTo>
                <a:cubicBezTo>
                  <a:pt x="1135" y="1168"/>
                  <a:pt x="968" y="1"/>
                  <a:pt x="67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1" name="Google Shape;8881;p37"/>
          <p:cNvSpPr/>
          <p:nvPr/>
        </p:nvSpPr>
        <p:spPr>
          <a:xfrm rot="10800000">
            <a:off x="7733799" y="5216026"/>
            <a:ext cx="22147" cy="10257"/>
          </a:xfrm>
          <a:custGeom>
            <a:rect b="b" l="l" r="r" t="t"/>
            <a:pathLst>
              <a:path extrusionOk="0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2" name="Google Shape;8882;p37"/>
          <p:cNvSpPr/>
          <p:nvPr/>
        </p:nvSpPr>
        <p:spPr>
          <a:xfrm rot="10800000">
            <a:off x="7733799" y="5216026"/>
            <a:ext cx="22147" cy="10257"/>
          </a:xfrm>
          <a:custGeom>
            <a:rect b="b" l="l" r="r" t="t"/>
            <a:pathLst>
              <a:path extrusionOk="0" fill="none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3" name="Google Shape;8883;p37"/>
          <p:cNvSpPr/>
          <p:nvPr/>
        </p:nvSpPr>
        <p:spPr>
          <a:xfrm rot="10800000">
            <a:off x="8913434" y="5193905"/>
            <a:ext cx="18754" cy="11099"/>
          </a:xfrm>
          <a:custGeom>
            <a:rect b="b" l="l" r="r" t="t"/>
            <a:pathLst>
              <a:path extrusionOk="0" h="435" w="735">
                <a:moveTo>
                  <a:pt x="568" y="1"/>
                </a:moveTo>
                <a:lnTo>
                  <a:pt x="1" y="1"/>
                </a:lnTo>
                <a:lnTo>
                  <a:pt x="1" y="301"/>
                </a:lnTo>
                <a:cubicBezTo>
                  <a:pt x="268" y="268"/>
                  <a:pt x="735" y="434"/>
                  <a:pt x="5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4" name="Google Shape;8884;p37"/>
          <p:cNvSpPr/>
          <p:nvPr/>
        </p:nvSpPr>
        <p:spPr>
          <a:xfrm rot="10800000">
            <a:off x="7953381" y="5152213"/>
            <a:ext cx="18754" cy="20438"/>
          </a:xfrm>
          <a:custGeom>
            <a:rect b="b" l="l" r="r" t="t"/>
            <a:pathLst>
              <a:path extrusionOk="0" h="801" w="735">
                <a:moveTo>
                  <a:pt x="735" y="201"/>
                </a:moveTo>
                <a:cubicBezTo>
                  <a:pt x="501" y="0"/>
                  <a:pt x="201" y="0"/>
                  <a:pt x="1" y="201"/>
                </a:cubicBezTo>
                <a:cubicBezTo>
                  <a:pt x="34" y="801"/>
                  <a:pt x="635" y="601"/>
                  <a:pt x="735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5" name="Google Shape;8885;p37"/>
          <p:cNvSpPr/>
          <p:nvPr/>
        </p:nvSpPr>
        <p:spPr>
          <a:xfrm rot="10800000">
            <a:off x="8297221" y="5140297"/>
            <a:ext cx="18754" cy="22147"/>
          </a:xfrm>
          <a:custGeom>
            <a:rect b="b" l="l" r="r" t="t"/>
            <a:pathLst>
              <a:path extrusionOk="0" h="868" w="735">
                <a:moveTo>
                  <a:pt x="0" y="534"/>
                </a:moveTo>
                <a:cubicBezTo>
                  <a:pt x="101" y="601"/>
                  <a:pt x="701" y="868"/>
                  <a:pt x="734" y="534"/>
                </a:cubicBezTo>
                <a:cubicBezTo>
                  <a:pt x="501" y="368"/>
                  <a:pt x="134" y="1"/>
                  <a:pt x="0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6" name="Google Shape;8886;p37"/>
          <p:cNvSpPr/>
          <p:nvPr/>
        </p:nvSpPr>
        <p:spPr>
          <a:xfrm rot="10800000">
            <a:off x="8189139" y="5119860"/>
            <a:ext cx="44269" cy="37482"/>
          </a:xfrm>
          <a:custGeom>
            <a:rect b="b" l="l" r="r" t="t"/>
            <a:pathLst>
              <a:path extrusionOk="0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7" name="Google Shape;8887;p37"/>
          <p:cNvSpPr/>
          <p:nvPr/>
        </p:nvSpPr>
        <p:spPr>
          <a:xfrm rot="10800000">
            <a:off x="8189139" y="5119860"/>
            <a:ext cx="44269" cy="37482"/>
          </a:xfrm>
          <a:custGeom>
            <a:rect b="b" l="l" r="r" t="t"/>
            <a:pathLst>
              <a:path extrusionOk="0" fill="none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8" name="Google Shape;8888;p37"/>
          <p:cNvSpPr/>
          <p:nvPr/>
        </p:nvSpPr>
        <p:spPr>
          <a:xfrm rot="10800000">
            <a:off x="8692984" y="5115599"/>
            <a:ext cx="38324" cy="38324"/>
          </a:xfrm>
          <a:custGeom>
            <a:rect b="b" l="l" r="r" t="t"/>
            <a:pathLst>
              <a:path extrusionOk="0" h="1502" w="1502">
                <a:moveTo>
                  <a:pt x="1501" y="1368"/>
                </a:moveTo>
                <a:cubicBezTo>
                  <a:pt x="1501" y="0"/>
                  <a:pt x="0" y="1501"/>
                  <a:pt x="1501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9" name="Google Shape;8889;p37"/>
          <p:cNvSpPr/>
          <p:nvPr/>
        </p:nvSpPr>
        <p:spPr>
          <a:xfrm rot="10800000">
            <a:off x="8842783" y="5050076"/>
            <a:ext cx="66416" cy="108107"/>
          </a:xfrm>
          <a:custGeom>
            <a:rect b="b" l="l" r="r" t="t"/>
            <a:pathLst>
              <a:path extrusionOk="0" h="4237" w="2603">
                <a:moveTo>
                  <a:pt x="2602" y="1535"/>
                </a:moveTo>
                <a:cubicBezTo>
                  <a:pt x="1" y="0"/>
                  <a:pt x="1568" y="4237"/>
                  <a:pt x="2602" y="1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0" name="Google Shape;8890;p37"/>
          <p:cNvSpPr/>
          <p:nvPr/>
        </p:nvSpPr>
        <p:spPr>
          <a:xfrm rot="10800000">
            <a:off x="8252978" y="5102841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68" y="1"/>
                  <a:pt x="134" y="34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1" name="Google Shape;8891;p37"/>
          <p:cNvSpPr/>
          <p:nvPr/>
        </p:nvSpPr>
        <p:spPr>
          <a:xfrm rot="10800000">
            <a:off x="7260572" y="5104551"/>
            <a:ext cx="18754" cy="11941"/>
          </a:xfrm>
          <a:custGeom>
            <a:rect b="b" l="l" r="r" t="t"/>
            <a:pathLst>
              <a:path extrusionOk="0" h="468" w="735">
                <a:moveTo>
                  <a:pt x="234" y="34"/>
                </a:moveTo>
                <a:cubicBezTo>
                  <a:pt x="0" y="401"/>
                  <a:pt x="734" y="468"/>
                  <a:pt x="668" y="201"/>
                </a:cubicBezTo>
                <a:cubicBezTo>
                  <a:pt x="467" y="201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2" name="Google Shape;8892;p37"/>
          <p:cNvSpPr/>
          <p:nvPr/>
        </p:nvSpPr>
        <p:spPr>
          <a:xfrm rot="10800000">
            <a:off x="7038438" y="5103683"/>
            <a:ext cx="11941" cy="11941"/>
          </a:xfrm>
          <a:custGeom>
            <a:rect b="b" l="l" r="r" t="t"/>
            <a:pathLst>
              <a:path extrusionOk="0" h="468" w="468">
                <a:moveTo>
                  <a:pt x="468" y="467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67" y="467"/>
                  <a:pt x="468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3" name="Google Shape;8893;p37"/>
          <p:cNvSpPr/>
          <p:nvPr/>
        </p:nvSpPr>
        <p:spPr>
          <a:xfrm rot="10800000">
            <a:off x="7470790" y="5094319"/>
            <a:ext cx="18754" cy="27276"/>
          </a:xfrm>
          <a:custGeom>
            <a:rect b="b" l="l" r="r" t="t"/>
            <a:pathLst>
              <a:path extrusionOk="0" h="1069" w="735">
                <a:moveTo>
                  <a:pt x="734" y="535"/>
                </a:moveTo>
                <a:cubicBezTo>
                  <a:pt x="0" y="1"/>
                  <a:pt x="167" y="1068"/>
                  <a:pt x="734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4" name="Google Shape;8894;p37"/>
          <p:cNvSpPr/>
          <p:nvPr/>
        </p:nvSpPr>
        <p:spPr>
          <a:xfrm rot="10800000">
            <a:off x="8670020" y="5077301"/>
            <a:ext cx="12783" cy="12783"/>
          </a:xfrm>
          <a:custGeom>
            <a:rect b="b" l="l" r="r" t="t"/>
            <a:pathLst>
              <a:path extrusionOk="0" h="501" w="501">
                <a:moveTo>
                  <a:pt x="34" y="33"/>
                </a:moveTo>
                <a:cubicBezTo>
                  <a:pt x="1" y="367"/>
                  <a:pt x="167" y="500"/>
                  <a:pt x="468" y="467"/>
                </a:cubicBezTo>
                <a:cubicBezTo>
                  <a:pt x="501" y="167"/>
                  <a:pt x="334" y="0"/>
                  <a:pt x="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5" name="Google Shape;8895;p37"/>
          <p:cNvSpPr/>
          <p:nvPr/>
        </p:nvSpPr>
        <p:spPr>
          <a:xfrm rot="10800000">
            <a:off x="7385697" y="5081562"/>
            <a:ext cx="11941" cy="8522"/>
          </a:xfrm>
          <a:custGeom>
            <a:rect b="b" l="l" r="r" t="t"/>
            <a:pathLst>
              <a:path extrusionOk="0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6" name="Google Shape;8896;p37"/>
          <p:cNvSpPr/>
          <p:nvPr/>
        </p:nvSpPr>
        <p:spPr>
          <a:xfrm rot="10800000">
            <a:off x="7385697" y="5081562"/>
            <a:ext cx="11941" cy="8522"/>
          </a:xfrm>
          <a:custGeom>
            <a:rect b="b" l="l" r="r" t="t"/>
            <a:pathLst>
              <a:path extrusionOk="0" fill="none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7" name="Google Shape;8897;p37"/>
          <p:cNvSpPr/>
          <p:nvPr/>
        </p:nvSpPr>
        <p:spPr>
          <a:xfrm rot="10800000">
            <a:off x="7264833" y="5046657"/>
            <a:ext cx="26408" cy="17912"/>
          </a:xfrm>
          <a:custGeom>
            <a:rect b="b" l="l" r="r" t="t"/>
            <a:pathLst>
              <a:path extrusionOk="0" h="702" w="1035">
                <a:moveTo>
                  <a:pt x="968" y="201"/>
                </a:moveTo>
                <a:cubicBezTo>
                  <a:pt x="768" y="67"/>
                  <a:pt x="501" y="1"/>
                  <a:pt x="234" y="67"/>
                </a:cubicBezTo>
                <a:cubicBezTo>
                  <a:pt x="0" y="701"/>
                  <a:pt x="1035" y="601"/>
                  <a:pt x="9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8" name="Google Shape;8898;p37"/>
          <p:cNvSpPr/>
          <p:nvPr/>
        </p:nvSpPr>
        <p:spPr>
          <a:xfrm rot="10800000">
            <a:off x="8375526" y="5039003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1" y="335"/>
                </a:cubicBezTo>
                <a:cubicBezTo>
                  <a:pt x="101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9" name="Google Shape;8899;p37"/>
          <p:cNvSpPr/>
          <p:nvPr/>
        </p:nvSpPr>
        <p:spPr>
          <a:xfrm rot="10800000">
            <a:off x="7401006" y="4995602"/>
            <a:ext cx="57894" cy="48530"/>
          </a:xfrm>
          <a:custGeom>
            <a:rect b="b" l="l" r="r" t="t"/>
            <a:pathLst>
              <a:path extrusionOk="0" h="1902" w="2269">
                <a:moveTo>
                  <a:pt x="667" y="1902"/>
                </a:moveTo>
                <a:cubicBezTo>
                  <a:pt x="1501" y="1768"/>
                  <a:pt x="2168" y="1535"/>
                  <a:pt x="2268" y="734"/>
                </a:cubicBezTo>
                <a:cubicBezTo>
                  <a:pt x="1434" y="0"/>
                  <a:pt x="0" y="701"/>
                  <a:pt x="667" y="1902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0" name="Google Shape;8900;p37"/>
          <p:cNvSpPr/>
          <p:nvPr/>
        </p:nvSpPr>
        <p:spPr>
          <a:xfrm rot="10800000">
            <a:off x="8671704" y="5003256"/>
            <a:ext cx="17912" cy="31511"/>
          </a:xfrm>
          <a:custGeom>
            <a:rect b="b" l="l" r="r" t="t"/>
            <a:pathLst>
              <a:path extrusionOk="0" h="1235" w="702">
                <a:moveTo>
                  <a:pt x="1" y="501"/>
                </a:moveTo>
                <a:cubicBezTo>
                  <a:pt x="601" y="1234"/>
                  <a:pt x="7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1" name="Google Shape;8901;p37"/>
          <p:cNvSpPr/>
          <p:nvPr/>
        </p:nvSpPr>
        <p:spPr>
          <a:xfrm rot="10800000">
            <a:off x="7696343" y="5002414"/>
            <a:ext cx="30669" cy="27250"/>
          </a:xfrm>
          <a:custGeom>
            <a:rect b="b" l="l" r="r" t="t"/>
            <a:pathLst>
              <a:path extrusionOk="0" h="1068" w="1202">
                <a:moveTo>
                  <a:pt x="634" y="1034"/>
                </a:moveTo>
                <a:cubicBezTo>
                  <a:pt x="1201" y="367"/>
                  <a:pt x="1" y="0"/>
                  <a:pt x="34" y="901"/>
                </a:cubicBezTo>
                <a:cubicBezTo>
                  <a:pt x="334" y="868"/>
                  <a:pt x="368" y="1068"/>
                  <a:pt x="634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2" name="Google Shape;8902;p37"/>
          <p:cNvSpPr/>
          <p:nvPr/>
        </p:nvSpPr>
        <p:spPr>
          <a:xfrm rot="10800000">
            <a:off x="6928647" y="4983686"/>
            <a:ext cx="16202" cy="16202"/>
          </a:xfrm>
          <a:custGeom>
            <a:rect b="b" l="l" r="r" t="t"/>
            <a:pathLst>
              <a:path extrusionOk="0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3" name="Google Shape;8903;p37"/>
          <p:cNvSpPr/>
          <p:nvPr/>
        </p:nvSpPr>
        <p:spPr>
          <a:xfrm rot="10800000">
            <a:off x="6928647" y="4983686"/>
            <a:ext cx="16202" cy="16202"/>
          </a:xfrm>
          <a:custGeom>
            <a:rect b="b" l="l" r="r" t="t"/>
            <a:pathLst>
              <a:path extrusionOk="0" fill="none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4" name="Google Shape;8904;p37"/>
          <p:cNvSpPr/>
          <p:nvPr/>
        </p:nvSpPr>
        <p:spPr>
          <a:xfrm rot="10800000">
            <a:off x="8898967" y="4968352"/>
            <a:ext cx="19596" cy="13651"/>
          </a:xfrm>
          <a:custGeom>
            <a:rect b="b" l="l" r="r" t="t"/>
            <a:pathLst>
              <a:path extrusionOk="0" h="535" w="768">
                <a:moveTo>
                  <a:pt x="634" y="501"/>
                </a:moveTo>
                <a:cubicBezTo>
                  <a:pt x="768" y="0"/>
                  <a:pt x="434" y="0"/>
                  <a:pt x="34" y="34"/>
                </a:cubicBezTo>
                <a:cubicBezTo>
                  <a:pt x="1" y="434"/>
                  <a:pt x="234" y="534"/>
                  <a:pt x="634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5" name="Google Shape;8905;p37"/>
          <p:cNvSpPr/>
          <p:nvPr/>
        </p:nvSpPr>
        <p:spPr>
          <a:xfrm rot="10800000">
            <a:off x="8509990" y="4932605"/>
            <a:ext cx="44294" cy="41743"/>
          </a:xfrm>
          <a:custGeom>
            <a:rect b="b" l="l" r="r" t="t"/>
            <a:pathLst>
              <a:path extrusionOk="0" h="1636" w="1736">
                <a:moveTo>
                  <a:pt x="267" y="34"/>
                </a:moveTo>
                <a:cubicBezTo>
                  <a:pt x="0" y="634"/>
                  <a:pt x="501" y="1235"/>
                  <a:pt x="834" y="1635"/>
                </a:cubicBezTo>
                <a:cubicBezTo>
                  <a:pt x="1502" y="1568"/>
                  <a:pt x="1702" y="1035"/>
                  <a:pt x="1735" y="334"/>
                </a:cubicBezTo>
                <a:cubicBezTo>
                  <a:pt x="1268" y="101"/>
                  <a:pt x="768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6" name="Google Shape;8906;p37"/>
          <p:cNvSpPr/>
          <p:nvPr/>
        </p:nvSpPr>
        <p:spPr>
          <a:xfrm rot="10800000">
            <a:off x="7120137" y="4953885"/>
            <a:ext cx="23857" cy="20463"/>
          </a:xfrm>
          <a:custGeom>
            <a:rect b="b" l="l" r="r" t="t"/>
            <a:pathLst>
              <a:path extrusionOk="0" h="802" w="935">
                <a:moveTo>
                  <a:pt x="467" y="768"/>
                </a:moveTo>
                <a:cubicBezTo>
                  <a:pt x="667" y="601"/>
                  <a:pt x="801" y="401"/>
                  <a:pt x="934" y="167"/>
                </a:cubicBezTo>
                <a:cubicBezTo>
                  <a:pt x="667" y="1"/>
                  <a:pt x="300" y="1"/>
                  <a:pt x="34" y="167"/>
                </a:cubicBezTo>
                <a:cubicBezTo>
                  <a:pt x="0" y="568"/>
                  <a:pt x="100" y="801"/>
                  <a:pt x="467" y="7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7" name="Google Shape;8907;p37"/>
          <p:cNvSpPr/>
          <p:nvPr/>
        </p:nvSpPr>
        <p:spPr>
          <a:xfrm rot="10800000">
            <a:off x="7137156" y="4932605"/>
            <a:ext cx="19621" cy="23857"/>
          </a:xfrm>
          <a:custGeom>
            <a:rect b="b" l="l" r="r" t="t"/>
            <a:pathLst>
              <a:path extrusionOk="0" h="935" w="769">
                <a:moveTo>
                  <a:pt x="101" y="934"/>
                </a:moveTo>
                <a:lnTo>
                  <a:pt x="701" y="934"/>
                </a:lnTo>
                <a:cubicBezTo>
                  <a:pt x="701" y="500"/>
                  <a:pt x="768" y="0"/>
                  <a:pt x="234" y="67"/>
                </a:cubicBezTo>
                <a:cubicBezTo>
                  <a:pt x="368" y="500"/>
                  <a:pt x="1" y="500"/>
                  <a:pt x="101" y="9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8" name="Google Shape;8908;p37"/>
          <p:cNvSpPr/>
          <p:nvPr/>
        </p:nvSpPr>
        <p:spPr>
          <a:xfrm rot="10800000">
            <a:off x="7243553" y="4940285"/>
            <a:ext cx="11099" cy="8522"/>
          </a:xfrm>
          <a:custGeom>
            <a:rect b="b" l="l" r="r" t="t"/>
            <a:pathLst>
              <a:path extrusionOk="0" h="334" w="435">
                <a:moveTo>
                  <a:pt x="1" y="67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268" y="0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9" name="Google Shape;8909;p37"/>
          <p:cNvSpPr/>
          <p:nvPr/>
        </p:nvSpPr>
        <p:spPr>
          <a:xfrm rot="10800000">
            <a:off x="9104082" y="4916454"/>
            <a:ext cx="19596" cy="13625"/>
          </a:xfrm>
          <a:custGeom>
            <a:rect b="b" l="l" r="r" t="t"/>
            <a:pathLst>
              <a:path extrusionOk="0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0" name="Google Shape;8910;p37"/>
          <p:cNvSpPr/>
          <p:nvPr/>
        </p:nvSpPr>
        <p:spPr>
          <a:xfrm rot="10800000">
            <a:off x="9104082" y="4916454"/>
            <a:ext cx="19596" cy="13625"/>
          </a:xfrm>
          <a:custGeom>
            <a:rect b="b" l="l" r="r" t="t"/>
            <a:pathLst>
              <a:path extrusionOk="0" fill="none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1" name="Google Shape;8911;p37"/>
          <p:cNvSpPr/>
          <p:nvPr/>
        </p:nvSpPr>
        <p:spPr>
          <a:xfrm rot="10800000">
            <a:off x="8315949" y="4905381"/>
            <a:ext cx="23015" cy="23015"/>
          </a:xfrm>
          <a:custGeom>
            <a:rect b="b" l="l" r="r" t="t"/>
            <a:pathLst>
              <a:path extrusionOk="0" h="902" w="902">
                <a:moveTo>
                  <a:pt x="34" y="301"/>
                </a:moveTo>
                <a:cubicBezTo>
                  <a:pt x="1" y="568"/>
                  <a:pt x="201" y="601"/>
                  <a:pt x="168" y="868"/>
                </a:cubicBezTo>
                <a:cubicBezTo>
                  <a:pt x="635" y="902"/>
                  <a:pt x="868" y="701"/>
                  <a:pt x="901" y="301"/>
                </a:cubicBezTo>
                <a:cubicBezTo>
                  <a:pt x="568" y="234"/>
                  <a:pt x="301" y="1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2" name="Google Shape;8912;p37"/>
          <p:cNvSpPr/>
          <p:nvPr/>
        </p:nvSpPr>
        <p:spPr>
          <a:xfrm rot="10800000">
            <a:off x="8570435" y="4856009"/>
            <a:ext cx="37482" cy="52791"/>
          </a:xfrm>
          <a:custGeom>
            <a:rect b="b" l="l" r="r" t="t"/>
            <a:pathLst>
              <a:path extrusionOk="0" h="2069" w="1469">
                <a:moveTo>
                  <a:pt x="34" y="701"/>
                </a:moveTo>
                <a:cubicBezTo>
                  <a:pt x="268" y="1168"/>
                  <a:pt x="1" y="1234"/>
                  <a:pt x="34" y="1868"/>
                </a:cubicBezTo>
                <a:cubicBezTo>
                  <a:pt x="301" y="2002"/>
                  <a:pt x="601" y="2068"/>
                  <a:pt x="902" y="2002"/>
                </a:cubicBezTo>
                <a:cubicBezTo>
                  <a:pt x="1469" y="1101"/>
                  <a:pt x="902" y="0"/>
                  <a:pt x="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3" name="Google Shape;8913;p37"/>
          <p:cNvSpPr/>
          <p:nvPr/>
        </p:nvSpPr>
        <p:spPr>
          <a:xfrm rot="10800000">
            <a:off x="8685329" y="4866241"/>
            <a:ext cx="26408" cy="22989"/>
          </a:xfrm>
          <a:custGeom>
            <a:rect b="b" l="l" r="r" t="t"/>
            <a:pathLst>
              <a:path extrusionOk="0" h="901" w="1035">
                <a:moveTo>
                  <a:pt x="0" y="234"/>
                </a:moveTo>
                <a:cubicBezTo>
                  <a:pt x="0" y="901"/>
                  <a:pt x="1001" y="901"/>
                  <a:pt x="1034" y="234"/>
                </a:cubicBezTo>
                <a:cubicBezTo>
                  <a:pt x="701" y="0"/>
                  <a:pt x="301" y="0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4" name="Google Shape;8914;p37"/>
          <p:cNvSpPr/>
          <p:nvPr/>
        </p:nvSpPr>
        <p:spPr>
          <a:xfrm rot="10800000">
            <a:off x="7354186" y="4853458"/>
            <a:ext cx="17070" cy="17044"/>
          </a:xfrm>
          <a:custGeom>
            <a:rect b="b" l="l" r="r" t="t"/>
            <a:pathLst>
              <a:path extrusionOk="0" h="668" w="669">
                <a:moveTo>
                  <a:pt x="601" y="667"/>
                </a:moveTo>
                <a:cubicBezTo>
                  <a:pt x="668" y="200"/>
                  <a:pt x="468" y="0"/>
                  <a:pt x="1" y="67"/>
                </a:cubicBezTo>
                <a:cubicBezTo>
                  <a:pt x="1" y="400"/>
                  <a:pt x="268" y="667"/>
                  <a:pt x="601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5" name="Google Shape;8915;p37"/>
          <p:cNvSpPr/>
          <p:nvPr/>
        </p:nvSpPr>
        <p:spPr>
          <a:xfrm rot="10800000">
            <a:off x="8938107" y="4854325"/>
            <a:ext cx="18754" cy="11941"/>
          </a:xfrm>
          <a:custGeom>
            <a:rect b="b" l="l" r="r" t="t"/>
            <a:pathLst>
              <a:path extrusionOk="0" h="468" w="735">
                <a:moveTo>
                  <a:pt x="701" y="201"/>
                </a:moveTo>
                <a:cubicBezTo>
                  <a:pt x="501" y="201"/>
                  <a:pt x="501" y="1"/>
                  <a:pt x="234" y="34"/>
                </a:cubicBezTo>
                <a:cubicBezTo>
                  <a:pt x="1" y="401"/>
                  <a:pt x="734" y="468"/>
                  <a:pt x="7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6" name="Google Shape;8916;p37"/>
          <p:cNvSpPr/>
          <p:nvPr/>
        </p:nvSpPr>
        <p:spPr>
          <a:xfrm rot="10800000">
            <a:off x="8225728" y="4850064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7" name="Google Shape;8917;p37"/>
          <p:cNvSpPr/>
          <p:nvPr/>
        </p:nvSpPr>
        <p:spPr>
          <a:xfrm rot="10800000">
            <a:off x="7795928" y="4843252"/>
            <a:ext cx="22989" cy="19596"/>
          </a:xfrm>
          <a:custGeom>
            <a:rect b="b" l="l" r="r" t="t"/>
            <a:pathLst>
              <a:path extrusionOk="0" h="768" w="901">
                <a:moveTo>
                  <a:pt x="734" y="634"/>
                </a:moveTo>
                <a:cubicBezTo>
                  <a:pt x="901" y="234"/>
                  <a:pt x="100" y="0"/>
                  <a:pt x="0" y="367"/>
                </a:cubicBezTo>
                <a:cubicBezTo>
                  <a:pt x="267" y="401"/>
                  <a:pt x="267" y="768"/>
                  <a:pt x="7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8" name="Google Shape;8918;p37"/>
          <p:cNvSpPr/>
          <p:nvPr/>
        </p:nvSpPr>
        <p:spPr>
          <a:xfrm rot="10800000">
            <a:off x="9076832" y="4832178"/>
            <a:ext cx="22173" cy="11941"/>
          </a:xfrm>
          <a:custGeom>
            <a:rect b="b" l="l" r="r" t="t"/>
            <a:pathLst>
              <a:path extrusionOk="0" h="468" w="869">
                <a:moveTo>
                  <a:pt x="234" y="67"/>
                </a:moveTo>
                <a:cubicBezTo>
                  <a:pt x="1" y="467"/>
                  <a:pt x="868" y="467"/>
                  <a:pt x="835" y="200"/>
                </a:cubicBezTo>
                <a:cubicBezTo>
                  <a:pt x="635" y="167"/>
                  <a:pt x="535" y="0"/>
                  <a:pt x="2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9" name="Google Shape;8919;p37"/>
          <p:cNvSpPr/>
          <p:nvPr/>
        </p:nvSpPr>
        <p:spPr>
          <a:xfrm rot="10800000">
            <a:off x="7859766" y="4805796"/>
            <a:ext cx="40875" cy="40033"/>
          </a:xfrm>
          <a:custGeom>
            <a:rect b="b" l="l" r="r" t="t"/>
            <a:pathLst>
              <a:path extrusionOk="0" h="1569" w="1602">
                <a:moveTo>
                  <a:pt x="1569" y="568"/>
                </a:moveTo>
                <a:cubicBezTo>
                  <a:pt x="1168" y="1"/>
                  <a:pt x="1" y="301"/>
                  <a:pt x="134" y="1135"/>
                </a:cubicBezTo>
                <a:cubicBezTo>
                  <a:pt x="534" y="1568"/>
                  <a:pt x="1602" y="1402"/>
                  <a:pt x="1569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0" name="Google Shape;8920;p37"/>
          <p:cNvSpPr/>
          <p:nvPr/>
        </p:nvSpPr>
        <p:spPr>
          <a:xfrm rot="10800000">
            <a:off x="8790018" y="4813450"/>
            <a:ext cx="27250" cy="26408"/>
          </a:xfrm>
          <a:custGeom>
            <a:rect b="b" l="l" r="r" t="t"/>
            <a:pathLst>
              <a:path extrusionOk="0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1" name="Google Shape;8921;p37"/>
          <p:cNvSpPr/>
          <p:nvPr/>
        </p:nvSpPr>
        <p:spPr>
          <a:xfrm rot="10800000">
            <a:off x="8790018" y="4813450"/>
            <a:ext cx="27250" cy="26408"/>
          </a:xfrm>
          <a:custGeom>
            <a:rect b="b" l="l" r="r" t="t"/>
            <a:pathLst>
              <a:path extrusionOk="0" fill="none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2" name="Google Shape;8922;p37"/>
          <p:cNvSpPr/>
          <p:nvPr/>
        </p:nvSpPr>
        <p:spPr>
          <a:xfrm rot="10800000">
            <a:off x="8841073" y="4821130"/>
            <a:ext cx="20463" cy="11941"/>
          </a:xfrm>
          <a:custGeom>
            <a:rect b="b" l="l" r="r" t="t"/>
            <a:pathLst>
              <a:path extrusionOk="0" h="468" w="802">
                <a:moveTo>
                  <a:pt x="1" y="68"/>
                </a:moveTo>
                <a:cubicBezTo>
                  <a:pt x="1" y="468"/>
                  <a:pt x="367" y="468"/>
                  <a:pt x="734" y="468"/>
                </a:cubicBezTo>
                <a:cubicBezTo>
                  <a:pt x="801" y="34"/>
                  <a:pt x="434" y="1"/>
                  <a:pt x="1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3" name="Google Shape;8923;p37"/>
          <p:cNvSpPr/>
          <p:nvPr/>
        </p:nvSpPr>
        <p:spPr>
          <a:xfrm rot="10800000">
            <a:off x="8685329" y="4812608"/>
            <a:ext cx="11941" cy="8548"/>
          </a:xfrm>
          <a:custGeom>
            <a:rect b="b" l="l" r="r" t="t"/>
            <a:pathLst>
              <a:path extrusionOk="0" h="335" w="468">
                <a:moveTo>
                  <a:pt x="0" y="68"/>
                </a:moveTo>
                <a:lnTo>
                  <a:pt x="0" y="334"/>
                </a:lnTo>
                <a:lnTo>
                  <a:pt x="467" y="334"/>
                </a:lnTo>
                <a:cubicBezTo>
                  <a:pt x="467" y="68"/>
                  <a:pt x="301" y="1"/>
                  <a:pt x="0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4" name="Google Shape;8924;p37"/>
          <p:cNvSpPr/>
          <p:nvPr/>
        </p:nvSpPr>
        <p:spPr>
          <a:xfrm rot="10800000">
            <a:off x="8734701" y="4798141"/>
            <a:ext cx="6838" cy="6838"/>
          </a:xfrm>
          <a:custGeom>
            <a:rect b="b" l="l" r="r" t="t"/>
            <a:pathLst>
              <a:path extrusionOk="0" h="268" w="268">
                <a:moveTo>
                  <a:pt x="1" y="1"/>
                </a:moveTo>
                <a:lnTo>
                  <a:pt x="1" y="268"/>
                </a:lnTo>
                <a:lnTo>
                  <a:pt x="268" y="268"/>
                </a:lnTo>
                <a:lnTo>
                  <a:pt x="268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5" name="Google Shape;8925;p37"/>
          <p:cNvSpPr/>
          <p:nvPr/>
        </p:nvSpPr>
        <p:spPr>
          <a:xfrm rot="10800000">
            <a:off x="6903974" y="4790487"/>
            <a:ext cx="19596" cy="18754"/>
          </a:xfrm>
          <a:custGeom>
            <a:rect b="b" l="l" r="r" t="t"/>
            <a:pathLst>
              <a:path extrusionOk="0" h="735" w="768">
                <a:moveTo>
                  <a:pt x="635" y="168"/>
                </a:moveTo>
                <a:cubicBezTo>
                  <a:pt x="268" y="1"/>
                  <a:pt x="1" y="635"/>
                  <a:pt x="334" y="735"/>
                </a:cubicBezTo>
                <a:cubicBezTo>
                  <a:pt x="334" y="435"/>
                  <a:pt x="768" y="568"/>
                  <a:pt x="6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6" name="Google Shape;8926;p37"/>
          <p:cNvSpPr/>
          <p:nvPr/>
        </p:nvSpPr>
        <p:spPr>
          <a:xfrm rot="10800000">
            <a:off x="7315888" y="4755582"/>
            <a:ext cx="37482" cy="42585"/>
          </a:xfrm>
          <a:custGeom>
            <a:rect b="b" l="l" r="r" t="t"/>
            <a:pathLst>
              <a:path extrusionOk="0" h="1669" w="1469">
                <a:moveTo>
                  <a:pt x="1068" y="1"/>
                </a:moveTo>
                <a:lnTo>
                  <a:pt x="634" y="1"/>
                </a:lnTo>
                <a:cubicBezTo>
                  <a:pt x="334" y="267"/>
                  <a:pt x="0" y="1668"/>
                  <a:pt x="1068" y="1635"/>
                </a:cubicBezTo>
                <a:cubicBezTo>
                  <a:pt x="1034" y="1035"/>
                  <a:pt x="1468" y="468"/>
                  <a:pt x="10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7" name="Google Shape;8927;p37"/>
          <p:cNvSpPr/>
          <p:nvPr/>
        </p:nvSpPr>
        <p:spPr>
          <a:xfrm rot="10800000">
            <a:off x="8987478" y="4774310"/>
            <a:ext cx="15335" cy="19596"/>
          </a:xfrm>
          <a:custGeom>
            <a:rect b="b" l="l" r="r" t="t"/>
            <a:pathLst>
              <a:path extrusionOk="0" h="768" w="601">
                <a:moveTo>
                  <a:pt x="0" y="0"/>
                </a:moveTo>
                <a:cubicBezTo>
                  <a:pt x="0" y="768"/>
                  <a:pt x="601" y="134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8" name="Google Shape;8928;p37"/>
          <p:cNvSpPr/>
          <p:nvPr/>
        </p:nvSpPr>
        <p:spPr>
          <a:xfrm rot="10800000">
            <a:off x="8788308" y="4772601"/>
            <a:ext cx="18754" cy="11099"/>
          </a:xfrm>
          <a:custGeom>
            <a:rect b="b" l="l" r="r" t="t"/>
            <a:pathLst>
              <a:path extrusionOk="0" h="435" w="735">
                <a:moveTo>
                  <a:pt x="234" y="34"/>
                </a:moveTo>
                <a:cubicBezTo>
                  <a:pt x="0" y="401"/>
                  <a:pt x="734" y="434"/>
                  <a:pt x="668" y="167"/>
                </a:cubicBezTo>
                <a:cubicBezTo>
                  <a:pt x="501" y="167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9" name="Google Shape;8929;p37"/>
          <p:cNvSpPr/>
          <p:nvPr/>
        </p:nvSpPr>
        <p:spPr>
          <a:xfrm rot="10800000">
            <a:off x="6940563" y="4764104"/>
            <a:ext cx="15335" cy="15335"/>
          </a:xfrm>
          <a:custGeom>
            <a:rect b="b" l="l" r="r" t="t"/>
            <a:pathLst>
              <a:path extrusionOk="0" h="601" w="601">
                <a:moveTo>
                  <a:pt x="0" y="467"/>
                </a:moveTo>
                <a:cubicBezTo>
                  <a:pt x="601" y="601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0" name="Google Shape;8930;p37"/>
          <p:cNvSpPr/>
          <p:nvPr/>
        </p:nvSpPr>
        <p:spPr>
          <a:xfrm rot="10800000">
            <a:off x="7452929" y="4723255"/>
            <a:ext cx="40875" cy="34905"/>
          </a:xfrm>
          <a:custGeom>
            <a:rect b="b" l="l" r="r" t="t"/>
            <a:pathLst>
              <a:path extrusionOk="0" h="1368" w="1602">
                <a:moveTo>
                  <a:pt x="1602" y="501"/>
                </a:moveTo>
                <a:cubicBezTo>
                  <a:pt x="1101" y="0"/>
                  <a:pt x="34" y="167"/>
                  <a:pt x="0" y="934"/>
                </a:cubicBezTo>
                <a:cubicBezTo>
                  <a:pt x="568" y="1368"/>
                  <a:pt x="1335" y="868"/>
                  <a:pt x="1602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1" name="Google Shape;8931;p37"/>
          <p:cNvSpPr/>
          <p:nvPr/>
        </p:nvSpPr>
        <p:spPr>
          <a:xfrm rot="10800000">
            <a:off x="8960228" y="4734303"/>
            <a:ext cx="18754" cy="10232"/>
          </a:xfrm>
          <a:custGeom>
            <a:rect b="b" l="l" r="r" t="t"/>
            <a:pathLst>
              <a:path extrusionOk="0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2" name="Google Shape;8932;p37"/>
          <p:cNvSpPr/>
          <p:nvPr/>
        </p:nvSpPr>
        <p:spPr>
          <a:xfrm rot="10800000">
            <a:off x="8960228" y="4734303"/>
            <a:ext cx="18754" cy="10232"/>
          </a:xfrm>
          <a:custGeom>
            <a:rect b="b" l="l" r="r" t="t"/>
            <a:pathLst>
              <a:path extrusionOk="0" fill="none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3" name="Google Shape;8933;p37"/>
          <p:cNvSpPr/>
          <p:nvPr/>
        </p:nvSpPr>
        <p:spPr>
          <a:xfrm rot="10800000">
            <a:off x="9070887" y="4705369"/>
            <a:ext cx="24699" cy="24699"/>
          </a:xfrm>
          <a:custGeom>
            <a:rect b="b" l="l" r="r" t="t"/>
            <a:pathLst>
              <a:path extrusionOk="0" h="968" w="968">
                <a:moveTo>
                  <a:pt x="100" y="134"/>
                </a:moveTo>
                <a:cubicBezTo>
                  <a:pt x="0" y="634"/>
                  <a:pt x="868" y="967"/>
                  <a:pt x="968" y="434"/>
                </a:cubicBezTo>
                <a:cubicBezTo>
                  <a:pt x="734" y="300"/>
                  <a:pt x="601" y="0"/>
                  <a:pt x="100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4" name="Google Shape;8934;p37"/>
          <p:cNvSpPr/>
          <p:nvPr/>
        </p:nvSpPr>
        <p:spPr>
          <a:xfrm rot="10800000">
            <a:off x="7112483" y="4706211"/>
            <a:ext cx="13651" cy="14493"/>
          </a:xfrm>
          <a:custGeom>
            <a:rect b="b" l="l" r="r" t="t"/>
            <a:pathLst>
              <a:path extrusionOk="0" h="568" w="535">
                <a:moveTo>
                  <a:pt x="67" y="67"/>
                </a:moveTo>
                <a:cubicBezTo>
                  <a:pt x="1" y="434"/>
                  <a:pt x="134" y="567"/>
                  <a:pt x="501" y="467"/>
                </a:cubicBezTo>
                <a:cubicBezTo>
                  <a:pt x="534" y="167"/>
                  <a:pt x="368" y="0"/>
                  <a:pt x="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5" name="Google Shape;8935;p37"/>
          <p:cNvSpPr/>
          <p:nvPr/>
        </p:nvSpPr>
        <p:spPr>
          <a:xfrm rot="10800000">
            <a:off x="8719366" y="4671332"/>
            <a:ext cx="40875" cy="51949"/>
          </a:xfrm>
          <a:custGeom>
            <a:rect b="b" l="l" r="r" t="t"/>
            <a:pathLst>
              <a:path extrusionOk="0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6" name="Google Shape;8936;p37"/>
          <p:cNvSpPr/>
          <p:nvPr/>
        </p:nvSpPr>
        <p:spPr>
          <a:xfrm rot="10800000">
            <a:off x="8719366" y="4671332"/>
            <a:ext cx="40875" cy="51949"/>
          </a:xfrm>
          <a:custGeom>
            <a:rect b="b" l="l" r="r" t="t"/>
            <a:pathLst>
              <a:path extrusionOk="0" fill="none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7" name="Google Shape;8937;p37"/>
          <p:cNvSpPr/>
          <p:nvPr/>
        </p:nvSpPr>
        <p:spPr>
          <a:xfrm rot="10800000">
            <a:off x="7695501" y="4674725"/>
            <a:ext cx="47688" cy="37482"/>
          </a:xfrm>
          <a:custGeom>
            <a:rect b="b" l="l" r="r" t="t"/>
            <a:pathLst>
              <a:path extrusionOk="0" h="1469" w="1869">
                <a:moveTo>
                  <a:pt x="1869" y="734"/>
                </a:moveTo>
                <a:cubicBezTo>
                  <a:pt x="1869" y="167"/>
                  <a:pt x="1268" y="134"/>
                  <a:pt x="835" y="1"/>
                </a:cubicBezTo>
                <a:cubicBezTo>
                  <a:pt x="368" y="634"/>
                  <a:pt x="1" y="1335"/>
                  <a:pt x="1135" y="1468"/>
                </a:cubicBezTo>
                <a:cubicBezTo>
                  <a:pt x="1235" y="1101"/>
                  <a:pt x="1302" y="701"/>
                  <a:pt x="1869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8" name="Google Shape;8938;p37"/>
          <p:cNvSpPr/>
          <p:nvPr/>
        </p:nvSpPr>
        <p:spPr>
          <a:xfrm rot="10800000">
            <a:off x="8901518" y="4679828"/>
            <a:ext cx="16202" cy="16202"/>
          </a:xfrm>
          <a:custGeom>
            <a:rect b="b" l="l" r="r" t="t"/>
            <a:pathLst>
              <a:path extrusionOk="0" h="635" w="635">
                <a:moveTo>
                  <a:pt x="601" y="567"/>
                </a:moveTo>
                <a:cubicBezTo>
                  <a:pt x="635" y="167"/>
                  <a:pt x="34" y="0"/>
                  <a:pt x="1" y="434"/>
                </a:cubicBezTo>
                <a:cubicBezTo>
                  <a:pt x="201" y="467"/>
                  <a:pt x="301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9" name="Google Shape;8939;p37"/>
          <p:cNvSpPr/>
          <p:nvPr/>
        </p:nvSpPr>
        <p:spPr>
          <a:xfrm rot="10800000">
            <a:off x="8075087" y="4667913"/>
            <a:ext cx="20463" cy="18754"/>
          </a:xfrm>
          <a:custGeom>
            <a:rect b="b" l="l" r="r" t="t"/>
            <a:pathLst>
              <a:path extrusionOk="0" h="735" w="802">
                <a:moveTo>
                  <a:pt x="735" y="34"/>
                </a:moveTo>
                <a:cubicBezTo>
                  <a:pt x="368" y="34"/>
                  <a:pt x="34" y="0"/>
                  <a:pt x="1" y="334"/>
                </a:cubicBezTo>
                <a:cubicBezTo>
                  <a:pt x="234" y="634"/>
                  <a:pt x="802" y="734"/>
                  <a:pt x="735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0" name="Google Shape;8940;p37"/>
          <p:cNvSpPr/>
          <p:nvPr/>
        </p:nvSpPr>
        <p:spPr>
          <a:xfrm rot="10800000">
            <a:off x="8838522" y="4573456"/>
            <a:ext cx="46004" cy="57052"/>
          </a:xfrm>
          <a:custGeom>
            <a:rect b="b" l="l" r="r" t="t"/>
            <a:pathLst>
              <a:path extrusionOk="0" h="2236" w="1803">
                <a:moveTo>
                  <a:pt x="768" y="34"/>
                </a:moveTo>
                <a:cubicBezTo>
                  <a:pt x="1" y="701"/>
                  <a:pt x="1268" y="2236"/>
                  <a:pt x="1802" y="1502"/>
                </a:cubicBezTo>
                <a:cubicBezTo>
                  <a:pt x="902" y="1402"/>
                  <a:pt x="1602" y="601"/>
                  <a:pt x="1802" y="334"/>
                </a:cubicBezTo>
                <a:cubicBezTo>
                  <a:pt x="1435" y="1"/>
                  <a:pt x="1068" y="168"/>
                  <a:pt x="768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1" name="Google Shape;8941;p37"/>
          <p:cNvSpPr/>
          <p:nvPr/>
        </p:nvSpPr>
        <p:spPr>
          <a:xfrm rot="10800000">
            <a:off x="6728635" y="4570037"/>
            <a:ext cx="125126" cy="85986"/>
          </a:xfrm>
          <a:custGeom>
            <a:rect b="b" l="l" r="r" t="t"/>
            <a:pathLst>
              <a:path extrusionOk="0" h="3370" w="4904">
                <a:moveTo>
                  <a:pt x="2569" y="3369"/>
                </a:moveTo>
                <a:cubicBezTo>
                  <a:pt x="2068" y="1501"/>
                  <a:pt x="4003" y="1701"/>
                  <a:pt x="4904" y="2635"/>
                </a:cubicBezTo>
                <a:cubicBezTo>
                  <a:pt x="3903" y="0"/>
                  <a:pt x="0" y="2302"/>
                  <a:pt x="2569" y="3369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2" name="Google Shape;8942;p37"/>
          <p:cNvSpPr/>
          <p:nvPr/>
        </p:nvSpPr>
        <p:spPr>
          <a:xfrm rot="10800000">
            <a:off x="8901518" y="4602390"/>
            <a:ext cx="19596" cy="15335"/>
          </a:xfrm>
          <a:custGeom>
            <a:rect b="b" l="l" r="r" t="t"/>
            <a:pathLst>
              <a:path extrusionOk="0" h="601" w="768">
                <a:moveTo>
                  <a:pt x="734" y="567"/>
                </a:moveTo>
                <a:cubicBezTo>
                  <a:pt x="768" y="100"/>
                  <a:pt x="134" y="0"/>
                  <a:pt x="1" y="401"/>
                </a:cubicBezTo>
                <a:cubicBezTo>
                  <a:pt x="201" y="567"/>
                  <a:pt x="468" y="601"/>
                  <a:pt x="734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3" name="Google Shape;8943;p37"/>
          <p:cNvSpPr/>
          <p:nvPr/>
        </p:nvSpPr>
        <p:spPr>
          <a:xfrm rot="10800000">
            <a:off x="8620649" y="4563225"/>
            <a:ext cx="9390" cy="26408"/>
          </a:xfrm>
          <a:custGeom>
            <a:rect b="b" l="l" r="r" t="t"/>
            <a:pathLst>
              <a:path extrusionOk="0" h="1035" w="368">
                <a:moveTo>
                  <a:pt x="1" y="467"/>
                </a:moveTo>
                <a:cubicBezTo>
                  <a:pt x="368" y="1034"/>
                  <a:pt x="234" y="0"/>
                  <a:pt x="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4" name="Google Shape;8944;p37"/>
          <p:cNvSpPr/>
          <p:nvPr/>
        </p:nvSpPr>
        <p:spPr>
          <a:xfrm rot="10800000">
            <a:off x="7920186" y="4562383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0"/>
                </a:lnTo>
                <a:lnTo>
                  <a:pt x="301" y="300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5" name="Google Shape;8945;p37"/>
          <p:cNvSpPr/>
          <p:nvPr/>
        </p:nvSpPr>
        <p:spPr>
          <a:xfrm rot="10800000">
            <a:off x="6823959" y="4545364"/>
            <a:ext cx="19596" cy="17886"/>
          </a:xfrm>
          <a:custGeom>
            <a:rect b="b" l="l" r="r" t="t"/>
            <a:pathLst>
              <a:path extrusionOk="0" h="701" w="768">
                <a:moveTo>
                  <a:pt x="134" y="33"/>
                </a:moveTo>
                <a:cubicBezTo>
                  <a:pt x="0" y="534"/>
                  <a:pt x="501" y="701"/>
                  <a:pt x="701" y="467"/>
                </a:cubicBezTo>
                <a:cubicBezTo>
                  <a:pt x="768" y="67"/>
                  <a:pt x="501" y="0"/>
                  <a:pt x="1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6" name="Google Shape;8946;p37"/>
          <p:cNvSpPr/>
          <p:nvPr/>
        </p:nvSpPr>
        <p:spPr>
          <a:xfrm rot="10800000">
            <a:off x="7998491" y="4543655"/>
            <a:ext cx="15335" cy="15360"/>
          </a:xfrm>
          <a:custGeom>
            <a:rect b="b" l="l" r="r" t="t"/>
            <a:pathLst>
              <a:path extrusionOk="0" h="602" w="601">
                <a:moveTo>
                  <a:pt x="0" y="435"/>
                </a:moveTo>
                <a:cubicBezTo>
                  <a:pt x="601" y="601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7" name="Google Shape;8947;p37"/>
          <p:cNvSpPr/>
          <p:nvPr/>
        </p:nvSpPr>
        <p:spPr>
          <a:xfrm rot="10800000">
            <a:off x="8416376" y="4527478"/>
            <a:ext cx="15360" cy="17912"/>
          </a:xfrm>
          <a:custGeom>
            <a:rect b="b" l="l" r="r" t="t"/>
            <a:pathLst>
              <a:path extrusionOk="0" h="702" w="602">
                <a:moveTo>
                  <a:pt x="601" y="334"/>
                </a:moveTo>
                <a:cubicBezTo>
                  <a:pt x="501" y="301"/>
                  <a:pt x="34" y="1"/>
                  <a:pt x="1" y="334"/>
                </a:cubicBezTo>
                <a:cubicBezTo>
                  <a:pt x="101" y="401"/>
                  <a:pt x="568" y="701"/>
                  <a:pt x="6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8" name="Google Shape;8948;p37"/>
          <p:cNvSpPr/>
          <p:nvPr/>
        </p:nvSpPr>
        <p:spPr>
          <a:xfrm rot="10800000">
            <a:off x="9043637" y="4517272"/>
            <a:ext cx="24724" cy="18754"/>
          </a:xfrm>
          <a:custGeom>
            <a:rect b="b" l="l" r="r" t="t"/>
            <a:pathLst>
              <a:path extrusionOk="0" h="735" w="969">
                <a:moveTo>
                  <a:pt x="67" y="267"/>
                </a:moveTo>
                <a:cubicBezTo>
                  <a:pt x="1" y="734"/>
                  <a:pt x="368" y="734"/>
                  <a:pt x="801" y="734"/>
                </a:cubicBezTo>
                <a:cubicBezTo>
                  <a:pt x="968" y="134"/>
                  <a:pt x="334" y="1"/>
                  <a:pt x="67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9" name="Google Shape;8949;p37"/>
          <p:cNvSpPr/>
          <p:nvPr/>
        </p:nvSpPr>
        <p:spPr>
          <a:xfrm rot="10800000">
            <a:off x="8130404" y="4498544"/>
            <a:ext cx="13651" cy="15360"/>
          </a:xfrm>
          <a:custGeom>
            <a:rect b="b" l="l" r="r" t="t"/>
            <a:pathLst>
              <a:path extrusionOk="0" h="602" w="535">
                <a:moveTo>
                  <a:pt x="1" y="1"/>
                </a:moveTo>
                <a:lnTo>
                  <a:pt x="1" y="301"/>
                </a:lnTo>
                <a:cubicBezTo>
                  <a:pt x="401" y="601"/>
                  <a:pt x="534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0" name="Google Shape;8950;p37"/>
          <p:cNvSpPr/>
          <p:nvPr/>
        </p:nvSpPr>
        <p:spPr>
          <a:xfrm rot="10800000">
            <a:off x="7313337" y="4490890"/>
            <a:ext cx="23857" cy="24699"/>
          </a:xfrm>
          <a:custGeom>
            <a:rect b="b" l="l" r="r" t="t"/>
            <a:pathLst>
              <a:path extrusionOk="0" h="968" w="935">
                <a:moveTo>
                  <a:pt x="0" y="634"/>
                </a:moveTo>
                <a:cubicBezTo>
                  <a:pt x="367" y="967"/>
                  <a:pt x="934" y="701"/>
                  <a:pt x="867" y="200"/>
                </a:cubicBezTo>
                <a:cubicBezTo>
                  <a:pt x="434" y="0"/>
                  <a:pt x="34" y="100"/>
                  <a:pt x="0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1" name="Google Shape;8951;p37"/>
          <p:cNvSpPr/>
          <p:nvPr/>
        </p:nvSpPr>
        <p:spPr>
          <a:xfrm rot="10800000">
            <a:off x="8154235" y="4470452"/>
            <a:ext cx="14493" cy="14518"/>
          </a:xfrm>
          <a:custGeom>
            <a:rect b="b" l="l" r="r" t="t"/>
            <a:pathLst>
              <a:path extrusionOk="0" h="569" w="568">
                <a:moveTo>
                  <a:pt x="534" y="468"/>
                </a:moveTo>
                <a:cubicBezTo>
                  <a:pt x="567" y="168"/>
                  <a:pt x="401" y="1"/>
                  <a:pt x="100" y="34"/>
                </a:cubicBezTo>
                <a:cubicBezTo>
                  <a:pt x="0" y="401"/>
                  <a:pt x="134" y="568"/>
                  <a:pt x="5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2" name="Google Shape;8952;p37"/>
          <p:cNvSpPr/>
          <p:nvPr/>
        </p:nvSpPr>
        <p:spPr>
          <a:xfrm rot="10800000">
            <a:off x="8562781" y="4459404"/>
            <a:ext cx="14493" cy="18754"/>
          </a:xfrm>
          <a:custGeom>
            <a:rect b="b" l="l" r="r" t="t"/>
            <a:pathLst>
              <a:path extrusionOk="0" h="735" w="568">
                <a:moveTo>
                  <a:pt x="568" y="368"/>
                </a:moveTo>
                <a:cubicBezTo>
                  <a:pt x="501" y="334"/>
                  <a:pt x="1" y="1"/>
                  <a:pt x="1" y="368"/>
                </a:cubicBezTo>
                <a:cubicBezTo>
                  <a:pt x="101" y="401"/>
                  <a:pt x="568" y="735"/>
                  <a:pt x="568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3" name="Google Shape;8953;p37"/>
          <p:cNvSpPr/>
          <p:nvPr/>
        </p:nvSpPr>
        <p:spPr>
          <a:xfrm rot="10800000">
            <a:off x="6872463" y="4463665"/>
            <a:ext cx="24724" cy="12783"/>
          </a:xfrm>
          <a:custGeom>
            <a:rect b="b" l="l" r="r" t="t"/>
            <a:pathLst>
              <a:path extrusionOk="0" h="501" w="969">
                <a:moveTo>
                  <a:pt x="34" y="301"/>
                </a:moveTo>
                <a:cubicBezTo>
                  <a:pt x="234" y="434"/>
                  <a:pt x="501" y="501"/>
                  <a:pt x="735" y="468"/>
                </a:cubicBezTo>
                <a:cubicBezTo>
                  <a:pt x="968" y="1"/>
                  <a:pt x="1" y="67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4" name="Google Shape;8954;p37"/>
          <p:cNvSpPr/>
          <p:nvPr/>
        </p:nvSpPr>
        <p:spPr>
          <a:xfrm rot="10800000">
            <a:off x="6772904" y="4450882"/>
            <a:ext cx="15335" cy="19596"/>
          </a:xfrm>
          <a:custGeom>
            <a:rect b="b" l="l" r="r" t="t"/>
            <a:pathLst>
              <a:path extrusionOk="0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5" name="Google Shape;8955;p37"/>
          <p:cNvSpPr/>
          <p:nvPr/>
        </p:nvSpPr>
        <p:spPr>
          <a:xfrm rot="10800000">
            <a:off x="6772904" y="4450882"/>
            <a:ext cx="15335" cy="19596"/>
          </a:xfrm>
          <a:custGeom>
            <a:rect b="b" l="l" r="r" t="t"/>
            <a:pathLst>
              <a:path extrusionOk="0" fill="none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6" name="Google Shape;8956;p37"/>
          <p:cNvSpPr/>
          <p:nvPr/>
        </p:nvSpPr>
        <p:spPr>
          <a:xfrm rot="10800000">
            <a:off x="7589945" y="4421106"/>
            <a:ext cx="38324" cy="37456"/>
          </a:xfrm>
          <a:custGeom>
            <a:rect b="b" l="l" r="r" t="t"/>
            <a:pathLst>
              <a:path extrusionOk="0" h="1468" w="1502">
                <a:moveTo>
                  <a:pt x="734" y="1334"/>
                </a:moveTo>
                <a:cubicBezTo>
                  <a:pt x="1501" y="667"/>
                  <a:pt x="100" y="0"/>
                  <a:pt x="0" y="1034"/>
                </a:cubicBezTo>
                <a:cubicBezTo>
                  <a:pt x="267" y="1101"/>
                  <a:pt x="267" y="1468"/>
                  <a:pt x="734" y="1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7" name="Google Shape;8957;p37"/>
          <p:cNvSpPr/>
          <p:nvPr/>
        </p:nvSpPr>
        <p:spPr>
          <a:xfrm rot="10800000">
            <a:off x="8424030" y="4400669"/>
            <a:ext cx="16202" cy="19596"/>
          </a:xfrm>
          <a:custGeom>
            <a:rect b="b" l="l" r="r" t="t"/>
            <a:pathLst>
              <a:path extrusionOk="0" h="768" w="635">
                <a:moveTo>
                  <a:pt x="34" y="267"/>
                </a:moveTo>
                <a:cubicBezTo>
                  <a:pt x="0" y="667"/>
                  <a:pt x="234" y="767"/>
                  <a:pt x="634" y="734"/>
                </a:cubicBezTo>
                <a:cubicBezTo>
                  <a:pt x="634" y="334"/>
                  <a:pt x="267" y="0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8" name="Google Shape;8958;p37"/>
          <p:cNvSpPr/>
          <p:nvPr/>
        </p:nvSpPr>
        <p:spPr>
          <a:xfrm rot="10800000">
            <a:off x="8891287" y="4375996"/>
            <a:ext cx="11099" cy="8522"/>
          </a:xfrm>
          <a:custGeom>
            <a:rect b="b" l="l" r="r" t="t"/>
            <a:pathLst>
              <a:path extrusionOk="0" h="334" w="435">
                <a:moveTo>
                  <a:pt x="0" y="334"/>
                </a:moveTo>
                <a:lnTo>
                  <a:pt x="434" y="334"/>
                </a:lnTo>
                <a:cubicBezTo>
                  <a:pt x="434" y="67"/>
                  <a:pt x="301" y="0"/>
                  <a:pt x="0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9" name="Google Shape;8959;p37"/>
          <p:cNvSpPr/>
          <p:nvPr/>
        </p:nvSpPr>
        <p:spPr>
          <a:xfrm rot="10800000">
            <a:off x="8319342" y="4358110"/>
            <a:ext cx="28118" cy="45136"/>
          </a:xfrm>
          <a:custGeom>
            <a:rect b="b" l="l" r="r" t="t"/>
            <a:pathLst>
              <a:path extrusionOk="0" h="1769" w="1102">
                <a:moveTo>
                  <a:pt x="1101" y="1234"/>
                </a:moveTo>
                <a:cubicBezTo>
                  <a:pt x="667" y="0"/>
                  <a:pt x="0" y="1768"/>
                  <a:pt x="1101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0" name="Google Shape;8960;p37"/>
          <p:cNvSpPr/>
          <p:nvPr/>
        </p:nvSpPr>
        <p:spPr>
          <a:xfrm rot="10800000">
            <a:off x="7266542" y="4282381"/>
            <a:ext cx="28960" cy="28092"/>
          </a:xfrm>
          <a:custGeom>
            <a:rect b="b" l="l" r="r" t="t"/>
            <a:pathLst>
              <a:path extrusionOk="0" h="1101" w="1135">
                <a:moveTo>
                  <a:pt x="268" y="1101"/>
                </a:moveTo>
                <a:lnTo>
                  <a:pt x="1001" y="1101"/>
                </a:lnTo>
                <a:cubicBezTo>
                  <a:pt x="901" y="667"/>
                  <a:pt x="1135" y="567"/>
                  <a:pt x="1135" y="234"/>
                </a:cubicBezTo>
                <a:cubicBezTo>
                  <a:pt x="868" y="67"/>
                  <a:pt x="568" y="0"/>
                  <a:pt x="268" y="67"/>
                </a:cubicBezTo>
                <a:cubicBezTo>
                  <a:pt x="1" y="334"/>
                  <a:pt x="401" y="567"/>
                  <a:pt x="268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1" name="Google Shape;8961;p37"/>
          <p:cNvSpPr/>
          <p:nvPr/>
        </p:nvSpPr>
        <p:spPr>
          <a:xfrm rot="10800000">
            <a:off x="7745714" y="4258550"/>
            <a:ext cx="42585" cy="31511"/>
          </a:xfrm>
          <a:custGeom>
            <a:rect b="b" l="l" r="r" t="t"/>
            <a:pathLst>
              <a:path extrusionOk="0" h="1235" w="1669">
                <a:moveTo>
                  <a:pt x="268" y="1"/>
                </a:moveTo>
                <a:cubicBezTo>
                  <a:pt x="268" y="368"/>
                  <a:pt x="1" y="434"/>
                  <a:pt x="101" y="901"/>
                </a:cubicBezTo>
                <a:cubicBezTo>
                  <a:pt x="401" y="968"/>
                  <a:pt x="535" y="1235"/>
                  <a:pt x="1002" y="1168"/>
                </a:cubicBezTo>
                <a:cubicBezTo>
                  <a:pt x="902" y="468"/>
                  <a:pt x="1669" y="635"/>
                  <a:pt x="12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2" name="Google Shape;8962;p37"/>
          <p:cNvSpPr/>
          <p:nvPr/>
        </p:nvSpPr>
        <p:spPr>
          <a:xfrm rot="10800000">
            <a:off x="8850437" y="4229591"/>
            <a:ext cx="30669" cy="30669"/>
          </a:xfrm>
          <a:custGeom>
            <a:rect b="b" l="l" r="r" t="t"/>
            <a:pathLst>
              <a:path extrusionOk="0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3" name="Google Shape;8963;p37"/>
          <p:cNvSpPr/>
          <p:nvPr/>
        </p:nvSpPr>
        <p:spPr>
          <a:xfrm rot="10800000">
            <a:off x="8850437" y="4229591"/>
            <a:ext cx="30669" cy="30669"/>
          </a:xfrm>
          <a:custGeom>
            <a:rect b="b" l="l" r="r" t="t"/>
            <a:pathLst>
              <a:path extrusionOk="0" fill="none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4" name="Google Shape;8964;p37"/>
          <p:cNvSpPr/>
          <p:nvPr/>
        </p:nvSpPr>
        <p:spPr>
          <a:xfrm rot="10800000">
            <a:off x="8558520" y="4229591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34" y="467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5" name="Google Shape;8965;p37"/>
          <p:cNvSpPr/>
          <p:nvPr/>
        </p:nvSpPr>
        <p:spPr>
          <a:xfrm rot="10800000">
            <a:off x="8748301" y="4168329"/>
            <a:ext cx="13651" cy="13625"/>
          </a:xfrm>
          <a:custGeom>
            <a:rect b="b" l="l" r="r" t="t"/>
            <a:pathLst>
              <a:path extrusionOk="0" h="534" w="535">
                <a:moveTo>
                  <a:pt x="501" y="467"/>
                </a:moveTo>
                <a:cubicBezTo>
                  <a:pt x="534" y="134"/>
                  <a:pt x="367" y="0"/>
                  <a:pt x="67" y="34"/>
                </a:cubicBezTo>
                <a:cubicBezTo>
                  <a:pt x="0" y="400"/>
                  <a:pt x="134" y="534"/>
                  <a:pt x="5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6" name="Google Shape;8966;p37"/>
          <p:cNvSpPr/>
          <p:nvPr/>
        </p:nvSpPr>
        <p:spPr>
          <a:xfrm rot="10800000">
            <a:off x="8370423" y="4162359"/>
            <a:ext cx="24699" cy="18754"/>
          </a:xfrm>
          <a:custGeom>
            <a:rect b="b" l="l" r="r" t="t"/>
            <a:pathLst>
              <a:path extrusionOk="0" h="735" w="968">
                <a:moveTo>
                  <a:pt x="767" y="1"/>
                </a:moveTo>
                <a:lnTo>
                  <a:pt x="167" y="1"/>
                </a:lnTo>
                <a:cubicBezTo>
                  <a:pt x="0" y="734"/>
                  <a:pt x="968" y="734"/>
                  <a:pt x="7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7" name="Google Shape;8967;p37"/>
          <p:cNvSpPr/>
          <p:nvPr/>
        </p:nvSpPr>
        <p:spPr>
          <a:xfrm rot="10800000">
            <a:off x="7682718" y="4152995"/>
            <a:ext cx="23857" cy="28118"/>
          </a:xfrm>
          <a:custGeom>
            <a:rect b="b" l="l" r="r" t="t"/>
            <a:pathLst>
              <a:path extrusionOk="0" h="1102" w="935">
                <a:moveTo>
                  <a:pt x="867" y="134"/>
                </a:moveTo>
                <a:cubicBezTo>
                  <a:pt x="701" y="134"/>
                  <a:pt x="534" y="67"/>
                  <a:pt x="434" y="1"/>
                </a:cubicBezTo>
                <a:cubicBezTo>
                  <a:pt x="300" y="234"/>
                  <a:pt x="0" y="367"/>
                  <a:pt x="134" y="868"/>
                </a:cubicBezTo>
                <a:cubicBezTo>
                  <a:pt x="634" y="1101"/>
                  <a:pt x="934" y="801"/>
                  <a:pt x="867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8" name="Google Shape;8968;p37"/>
          <p:cNvSpPr/>
          <p:nvPr/>
        </p:nvSpPr>
        <p:spPr>
          <a:xfrm rot="10800000">
            <a:off x="8656395" y="4135134"/>
            <a:ext cx="44269" cy="47688"/>
          </a:xfrm>
          <a:custGeom>
            <a:rect b="b" l="l" r="r" t="t"/>
            <a:pathLst>
              <a:path extrusionOk="0" h="1869" w="1735">
                <a:moveTo>
                  <a:pt x="1501" y="334"/>
                </a:moveTo>
                <a:cubicBezTo>
                  <a:pt x="834" y="1"/>
                  <a:pt x="0" y="468"/>
                  <a:pt x="33" y="1235"/>
                </a:cubicBezTo>
                <a:cubicBezTo>
                  <a:pt x="667" y="1869"/>
                  <a:pt x="1735" y="1202"/>
                  <a:pt x="15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9" name="Google Shape;8969;p37"/>
          <p:cNvSpPr/>
          <p:nvPr/>
        </p:nvSpPr>
        <p:spPr>
          <a:xfrm rot="10800000">
            <a:off x="8847044" y="4142789"/>
            <a:ext cx="28118" cy="18754"/>
          </a:xfrm>
          <a:custGeom>
            <a:rect b="b" l="l" r="r" t="t"/>
            <a:pathLst>
              <a:path extrusionOk="0" h="735" w="1102">
                <a:moveTo>
                  <a:pt x="968" y="534"/>
                </a:moveTo>
                <a:cubicBezTo>
                  <a:pt x="1102" y="1"/>
                  <a:pt x="1" y="1"/>
                  <a:pt x="101" y="534"/>
                </a:cubicBezTo>
                <a:cubicBezTo>
                  <a:pt x="368" y="735"/>
                  <a:pt x="735" y="735"/>
                  <a:pt x="968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0" name="Google Shape;8970;p37"/>
          <p:cNvSpPr/>
          <p:nvPr/>
        </p:nvSpPr>
        <p:spPr>
          <a:xfrm rot="10800000">
            <a:off x="9021515" y="4059380"/>
            <a:ext cx="74070" cy="120023"/>
          </a:xfrm>
          <a:custGeom>
            <a:rect b="b" l="l" r="r" t="t"/>
            <a:pathLst>
              <a:path extrusionOk="0" h="4704" w="2903">
                <a:moveTo>
                  <a:pt x="2902" y="1368"/>
                </a:moveTo>
                <a:cubicBezTo>
                  <a:pt x="0" y="0"/>
                  <a:pt x="2502" y="4704"/>
                  <a:pt x="2902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1" name="Google Shape;8971;p37"/>
          <p:cNvSpPr/>
          <p:nvPr/>
        </p:nvSpPr>
        <p:spPr>
          <a:xfrm rot="10800000">
            <a:off x="9110894" y="4104491"/>
            <a:ext cx="30644" cy="40033"/>
          </a:xfrm>
          <a:custGeom>
            <a:rect b="b" l="l" r="r" t="t"/>
            <a:pathLst>
              <a:path extrusionOk="0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2" name="Google Shape;8972;p37"/>
          <p:cNvSpPr/>
          <p:nvPr/>
        </p:nvSpPr>
        <p:spPr>
          <a:xfrm rot="10800000">
            <a:off x="9110894" y="4104491"/>
            <a:ext cx="30644" cy="40033"/>
          </a:xfrm>
          <a:custGeom>
            <a:rect b="b" l="l" r="r" t="t"/>
            <a:pathLst>
              <a:path extrusionOk="0" fill="none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3" name="Google Shape;8973;p37"/>
          <p:cNvSpPr/>
          <p:nvPr/>
        </p:nvSpPr>
        <p:spPr>
          <a:xfrm rot="10800000">
            <a:off x="8838522" y="4077241"/>
            <a:ext cx="25566" cy="27276"/>
          </a:xfrm>
          <a:custGeom>
            <a:rect b="b" l="l" r="r" t="t"/>
            <a:pathLst>
              <a:path extrusionOk="0" h="1069" w="1002">
                <a:moveTo>
                  <a:pt x="1001" y="67"/>
                </a:moveTo>
                <a:cubicBezTo>
                  <a:pt x="701" y="1"/>
                  <a:pt x="367" y="34"/>
                  <a:pt x="101" y="201"/>
                </a:cubicBezTo>
                <a:cubicBezTo>
                  <a:pt x="0" y="668"/>
                  <a:pt x="267" y="735"/>
                  <a:pt x="267" y="1068"/>
                </a:cubicBezTo>
                <a:cubicBezTo>
                  <a:pt x="701" y="968"/>
                  <a:pt x="868" y="501"/>
                  <a:pt x="10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4" name="Google Shape;8974;p37"/>
          <p:cNvSpPr/>
          <p:nvPr/>
        </p:nvSpPr>
        <p:spPr>
          <a:xfrm rot="10800000">
            <a:off x="8455541" y="4064483"/>
            <a:ext cx="30644" cy="35772"/>
          </a:xfrm>
          <a:custGeom>
            <a:rect b="b" l="l" r="r" t="t"/>
            <a:pathLst>
              <a:path extrusionOk="0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5" name="Google Shape;8975;p37"/>
          <p:cNvSpPr/>
          <p:nvPr/>
        </p:nvSpPr>
        <p:spPr>
          <a:xfrm rot="10800000">
            <a:off x="8455541" y="4064483"/>
            <a:ext cx="30644" cy="35772"/>
          </a:xfrm>
          <a:custGeom>
            <a:rect b="b" l="l" r="r" t="t"/>
            <a:pathLst>
              <a:path extrusionOk="0" fill="none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6" name="Google Shape;8976;p37"/>
          <p:cNvSpPr/>
          <p:nvPr/>
        </p:nvSpPr>
        <p:spPr>
          <a:xfrm rot="10800000">
            <a:off x="9096427" y="4078950"/>
            <a:ext cx="18728" cy="27276"/>
          </a:xfrm>
          <a:custGeom>
            <a:rect b="b" l="l" r="r" t="t"/>
            <a:pathLst>
              <a:path extrusionOk="0" h="1069" w="734">
                <a:moveTo>
                  <a:pt x="734" y="568"/>
                </a:moveTo>
                <a:cubicBezTo>
                  <a:pt x="0" y="1"/>
                  <a:pt x="200" y="1068"/>
                  <a:pt x="734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7" name="Google Shape;8977;p37"/>
          <p:cNvSpPr/>
          <p:nvPr/>
        </p:nvSpPr>
        <p:spPr>
          <a:xfrm rot="10800000">
            <a:off x="9055552" y="4073005"/>
            <a:ext cx="17912" cy="18728"/>
          </a:xfrm>
          <a:custGeom>
            <a:rect b="b" l="l" r="r" t="t"/>
            <a:pathLst>
              <a:path extrusionOk="0" h="734" w="702">
                <a:moveTo>
                  <a:pt x="701" y="734"/>
                </a:moveTo>
                <a:cubicBezTo>
                  <a:pt x="701" y="300"/>
                  <a:pt x="368" y="200"/>
                  <a:pt x="101" y="0"/>
                </a:cubicBezTo>
                <a:cubicBezTo>
                  <a:pt x="1" y="534"/>
                  <a:pt x="501" y="500"/>
                  <a:pt x="7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8" name="Google Shape;8978;p37"/>
          <p:cNvSpPr/>
          <p:nvPr/>
        </p:nvSpPr>
        <p:spPr>
          <a:xfrm rot="10800000">
            <a:off x="8786624" y="4045755"/>
            <a:ext cx="48530" cy="33221"/>
          </a:xfrm>
          <a:custGeom>
            <a:rect b="b" l="l" r="r" t="t"/>
            <a:pathLst>
              <a:path extrusionOk="0" h="1302" w="1902">
                <a:moveTo>
                  <a:pt x="1902" y="668"/>
                </a:moveTo>
                <a:cubicBezTo>
                  <a:pt x="1135" y="868"/>
                  <a:pt x="1602" y="668"/>
                  <a:pt x="1035" y="67"/>
                </a:cubicBezTo>
                <a:cubicBezTo>
                  <a:pt x="234" y="0"/>
                  <a:pt x="401" y="834"/>
                  <a:pt x="1" y="1101"/>
                </a:cubicBezTo>
                <a:cubicBezTo>
                  <a:pt x="801" y="1135"/>
                  <a:pt x="1368" y="1301"/>
                  <a:pt x="1902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9" name="Google Shape;8979;p37"/>
          <p:cNvSpPr/>
          <p:nvPr/>
        </p:nvSpPr>
        <p:spPr>
          <a:xfrm rot="10800000">
            <a:off x="9052159" y="4045755"/>
            <a:ext cx="18754" cy="29827"/>
          </a:xfrm>
          <a:custGeom>
            <a:rect b="b" l="l" r="r" t="t"/>
            <a:pathLst>
              <a:path extrusionOk="0" h="1169" w="735">
                <a:moveTo>
                  <a:pt x="735" y="535"/>
                </a:moveTo>
                <a:cubicBezTo>
                  <a:pt x="534" y="535"/>
                  <a:pt x="134" y="1"/>
                  <a:pt x="1" y="401"/>
                </a:cubicBezTo>
                <a:cubicBezTo>
                  <a:pt x="301" y="568"/>
                  <a:pt x="334" y="1168"/>
                  <a:pt x="735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0" name="Google Shape;8980;p37"/>
          <p:cNvSpPr/>
          <p:nvPr/>
        </p:nvSpPr>
        <p:spPr>
          <a:xfrm rot="10800000">
            <a:off x="8927033" y="4050016"/>
            <a:ext cx="9390" cy="26408"/>
          </a:xfrm>
          <a:custGeom>
            <a:rect b="b" l="l" r="r" t="t"/>
            <a:pathLst>
              <a:path extrusionOk="0" h="1035" w="368">
                <a:moveTo>
                  <a:pt x="0" y="568"/>
                </a:moveTo>
                <a:cubicBezTo>
                  <a:pt x="234" y="1035"/>
                  <a:pt x="367" y="0"/>
                  <a:pt x="0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1" name="Google Shape;8981;p37"/>
          <p:cNvSpPr/>
          <p:nvPr/>
        </p:nvSpPr>
        <p:spPr>
          <a:xfrm rot="10800000">
            <a:off x="8704058" y="4058538"/>
            <a:ext cx="15335" cy="14493"/>
          </a:xfrm>
          <a:custGeom>
            <a:rect b="b" l="l" r="r" t="t"/>
            <a:pathLst>
              <a:path extrusionOk="0" h="568" w="601">
                <a:moveTo>
                  <a:pt x="0" y="435"/>
                </a:moveTo>
                <a:cubicBezTo>
                  <a:pt x="601" y="568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2" name="Google Shape;8982;p37"/>
          <p:cNvSpPr/>
          <p:nvPr/>
        </p:nvSpPr>
        <p:spPr>
          <a:xfrm rot="10800000">
            <a:off x="8393412" y="3996383"/>
            <a:ext cx="51923" cy="79199"/>
          </a:xfrm>
          <a:custGeom>
            <a:rect b="b" l="l" r="r" t="t"/>
            <a:pathLst>
              <a:path extrusionOk="0" h="3104" w="2035">
                <a:moveTo>
                  <a:pt x="2002" y="968"/>
                </a:moveTo>
                <a:cubicBezTo>
                  <a:pt x="334" y="1"/>
                  <a:pt x="0" y="3103"/>
                  <a:pt x="1701" y="2870"/>
                </a:cubicBezTo>
                <a:cubicBezTo>
                  <a:pt x="1535" y="1969"/>
                  <a:pt x="2035" y="1735"/>
                  <a:pt x="2002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3" name="Google Shape;8983;p37"/>
          <p:cNvSpPr/>
          <p:nvPr/>
        </p:nvSpPr>
        <p:spPr>
          <a:xfrm rot="10800000">
            <a:off x="8914276" y="4035549"/>
            <a:ext cx="21305" cy="10232"/>
          </a:xfrm>
          <a:custGeom>
            <a:rect b="b" l="l" r="r" t="t"/>
            <a:pathLst>
              <a:path extrusionOk="0" h="401" w="835">
                <a:moveTo>
                  <a:pt x="134" y="401"/>
                </a:moveTo>
                <a:lnTo>
                  <a:pt x="701" y="401"/>
                </a:lnTo>
                <a:cubicBezTo>
                  <a:pt x="834" y="0"/>
                  <a:pt x="0" y="0"/>
                  <a:pt x="134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4" name="Google Shape;8984;p37"/>
          <p:cNvSpPr/>
          <p:nvPr/>
        </p:nvSpPr>
        <p:spPr>
          <a:xfrm rot="10800000">
            <a:off x="8487869" y="4035549"/>
            <a:ext cx="11941" cy="11099"/>
          </a:xfrm>
          <a:custGeom>
            <a:rect b="b" l="l" r="r" t="t"/>
            <a:pathLst>
              <a:path extrusionOk="0" h="435" w="468">
                <a:moveTo>
                  <a:pt x="467" y="435"/>
                </a:moveTo>
                <a:lnTo>
                  <a:pt x="467" y="1"/>
                </a:lnTo>
                <a:lnTo>
                  <a:pt x="34" y="1"/>
                </a:lnTo>
                <a:cubicBezTo>
                  <a:pt x="0" y="301"/>
                  <a:pt x="167" y="435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5" name="Google Shape;8985;p37"/>
          <p:cNvSpPr/>
          <p:nvPr/>
        </p:nvSpPr>
        <p:spPr>
          <a:xfrm rot="10800000">
            <a:off x="8098918" y="3964898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1" y="567"/>
                  <a:pt x="33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6" name="Google Shape;8986;p37"/>
          <p:cNvSpPr/>
          <p:nvPr/>
        </p:nvSpPr>
        <p:spPr>
          <a:xfrm rot="10800000">
            <a:off x="9047056" y="3945328"/>
            <a:ext cx="17044" cy="12783"/>
          </a:xfrm>
          <a:custGeom>
            <a:rect b="b" l="l" r="r" t="t"/>
            <a:pathLst>
              <a:path extrusionOk="0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7" name="Google Shape;8987;p37"/>
          <p:cNvSpPr/>
          <p:nvPr/>
        </p:nvSpPr>
        <p:spPr>
          <a:xfrm rot="10800000">
            <a:off x="9047056" y="3945328"/>
            <a:ext cx="17044" cy="12783"/>
          </a:xfrm>
          <a:custGeom>
            <a:rect b="b" l="l" r="r" t="t"/>
            <a:pathLst>
              <a:path extrusionOk="0" fill="none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8" name="Google Shape;8988;p37"/>
          <p:cNvSpPr/>
          <p:nvPr/>
        </p:nvSpPr>
        <p:spPr>
          <a:xfrm rot="10800000">
            <a:off x="7908270" y="3941067"/>
            <a:ext cx="11941" cy="25566"/>
          </a:xfrm>
          <a:custGeom>
            <a:rect b="b" l="l" r="r" t="t"/>
            <a:pathLst>
              <a:path extrusionOk="0" h="1002" w="468">
                <a:moveTo>
                  <a:pt x="1" y="501"/>
                </a:moveTo>
                <a:cubicBezTo>
                  <a:pt x="468" y="1001"/>
                  <a:pt x="267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9" name="Google Shape;8989;p37"/>
          <p:cNvSpPr/>
          <p:nvPr/>
        </p:nvSpPr>
        <p:spPr>
          <a:xfrm rot="10800000">
            <a:off x="8513409" y="3916394"/>
            <a:ext cx="19596" cy="20438"/>
          </a:xfrm>
          <a:custGeom>
            <a:rect b="b" l="l" r="r" t="t"/>
            <a:pathLst>
              <a:path extrusionOk="0" h="801" w="768">
                <a:moveTo>
                  <a:pt x="301" y="67"/>
                </a:moveTo>
                <a:cubicBezTo>
                  <a:pt x="0" y="367"/>
                  <a:pt x="301" y="801"/>
                  <a:pt x="734" y="801"/>
                </a:cubicBezTo>
                <a:cubicBezTo>
                  <a:pt x="768" y="400"/>
                  <a:pt x="734" y="0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0" name="Google Shape;8990;p37"/>
          <p:cNvSpPr/>
          <p:nvPr/>
        </p:nvSpPr>
        <p:spPr>
          <a:xfrm rot="10800000">
            <a:off x="8241062" y="3907030"/>
            <a:ext cx="26408" cy="18754"/>
          </a:xfrm>
          <a:custGeom>
            <a:rect b="b" l="l" r="r" t="t"/>
            <a:pathLst>
              <a:path extrusionOk="0" h="735" w="1035">
                <a:moveTo>
                  <a:pt x="301" y="67"/>
                </a:moveTo>
                <a:cubicBezTo>
                  <a:pt x="1" y="601"/>
                  <a:pt x="1035" y="735"/>
                  <a:pt x="868" y="234"/>
                </a:cubicBezTo>
                <a:cubicBezTo>
                  <a:pt x="868" y="1"/>
                  <a:pt x="535" y="101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1" name="Google Shape;8991;p37"/>
          <p:cNvSpPr/>
          <p:nvPr/>
        </p:nvSpPr>
        <p:spPr>
          <a:xfrm rot="10800000">
            <a:off x="8210419" y="3555510"/>
            <a:ext cx="65548" cy="67283"/>
          </a:xfrm>
          <a:custGeom>
            <a:rect b="b" l="l" r="r" t="t"/>
            <a:pathLst>
              <a:path extrusionOk="0" h="2637" w="2569">
                <a:moveTo>
                  <a:pt x="2235" y="368"/>
                </a:moveTo>
                <a:cubicBezTo>
                  <a:pt x="1568" y="1"/>
                  <a:pt x="667" y="568"/>
                  <a:pt x="34" y="801"/>
                </a:cubicBezTo>
                <a:cubicBezTo>
                  <a:pt x="0" y="2636"/>
                  <a:pt x="2569" y="2036"/>
                  <a:pt x="2235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2" name="Google Shape;8992;p37"/>
          <p:cNvSpPr/>
          <p:nvPr/>
        </p:nvSpPr>
        <p:spPr>
          <a:xfrm rot="10800000">
            <a:off x="8364453" y="3560638"/>
            <a:ext cx="11941" cy="11941"/>
          </a:xfrm>
          <a:custGeom>
            <a:rect b="b" l="l" r="r" t="t"/>
            <a:pathLst>
              <a:path extrusionOk="0" h="468" w="468">
                <a:moveTo>
                  <a:pt x="467" y="435"/>
                </a:moveTo>
                <a:lnTo>
                  <a:pt x="467" y="1"/>
                </a:lnTo>
                <a:lnTo>
                  <a:pt x="33" y="1"/>
                </a:lnTo>
                <a:cubicBezTo>
                  <a:pt x="0" y="301"/>
                  <a:pt x="134" y="468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3" name="Google Shape;8993;p37"/>
          <p:cNvSpPr/>
          <p:nvPr/>
        </p:nvSpPr>
        <p:spPr>
          <a:xfrm rot="10800000">
            <a:off x="8453832" y="3453399"/>
            <a:ext cx="20438" cy="22989"/>
          </a:xfrm>
          <a:custGeom>
            <a:rect b="b" l="l" r="r" t="t"/>
            <a:pathLst>
              <a:path extrusionOk="0" h="901" w="801">
                <a:moveTo>
                  <a:pt x="801" y="334"/>
                </a:moveTo>
                <a:cubicBezTo>
                  <a:pt x="467" y="0"/>
                  <a:pt x="0" y="300"/>
                  <a:pt x="67" y="767"/>
                </a:cubicBezTo>
                <a:cubicBezTo>
                  <a:pt x="400" y="901"/>
                  <a:pt x="767" y="667"/>
                  <a:pt x="8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4" name="Google Shape;8994;p37"/>
          <p:cNvSpPr/>
          <p:nvPr/>
        </p:nvSpPr>
        <p:spPr>
          <a:xfrm rot="10800000">
            <a:off x="8386600" y="3329983"/>
            <a:ext cx="60445" cy="76622"/>
          </a:xfrm>
          <a:custGeom>
            <a:rect b="b" l="l" r="r" t="t"/>
            <a:pathLst>
              <a:path extrusionOk="0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5" name="Google Shape;8995;p37"/>
          <p:cNvSpPr/>
          <p:nvPr/>
        </p:nvSpPr>
        <p:spPr>
          <a:xfrm rot="10800000">
            <a:off x="8386600" y="3329983"/>
            <a:ext cx="60445" cy="76622"/>
          </a:xfrm>
          <a:custGeom>
            <a:rect b="b" l="l" r="r" t="t"/>
            <a:pathLst>
              <a:path extrusionOk="0" fill="none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6" name="Google Shape;8996;p37"/>
          <p:cNvSpPr/>
          <p:nvPr/>
        </p:nvSpPr>
        <p:spPr>
          <a:xfrm rot="10800000">
            <a:off x="8240195" y="3370832"/>
            <a:ext cx="16202" cy="19596"/>
          </a:xfrm>
          <a:custGeom>
            <a:rect b="b" l="l" r="r" t="t"/>
            <a:pathLst>
              <a:path extrusionOk="0" h="768" w="635">
                <a:moveTo>
                  <a:pt x="601" y="34"/>
                </a:moveTo>
                <a:cubicBezTo>
                  <a:pt x="401" y="0"/>
                  <a:pt x="167" y="67"/>
                  <a:pt x="0" y="167"/>
                </a:cubicBezTo>
                <a:cubicBezTo>
                  <a:pt x="0" y="601"/>
                  <a:pt x="267" y="467"/>
                  <a:pt x="0" y="768"/>
                </a:cubicBezTo>
                <a:cubicBezTo>
                  <a:pt x="434" y="734"/>
                  <a:pt x="634" y="501"/>
                  <a:pt x="6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7" name="Google Shape;8997;p37"/>
          <p:cNvSpPr/>
          <p:nvPr/>
        </p:nvSpPr>
        <p:spPr>
          <a:xfrm rot="10800000">
            <a:off x="8744907" y="3343608"/>
            <a:ext cx="26408" cy="28092"/>
          </a:xfrm>
          <a:custGeom>
            <a:rect b="b" l="l" r="r" t="t"/>
            <a:pathLst>
              <a:path extrusionOk="0" h="1101" w="1035">
                <a:moveTo>
                  <a:pt x="0" y="467"/>
                </a:moveTo>
                <a:cubicBezTo>
                  <a:pt x="100" y="634"/>
                  <a:pt x="1034" y="1101"/>
                  <a:pt x="1001" y="467"/>
                </a:cubicBezTo>
                <a:cubicBezTo>
                  <a:pt x="901" y="167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8" name="Google Shape;8998;p37"/>
          <p:cNvSpPr/>
          <p:nvPr/>
        </p:nvSpPr>
        <p:spPr>
          <a:xfrm rot="10800000">
            <a:off x="8223176" y="3283163"/>
            <a:ext cx="26408" cy="35772"/>
          </a:xfrm>
          <a:custGeom>
            <a:rect b="b" l="l" r="r" t="t"/>
            <a:pathLst>
              <a:path extrusionOk="0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9" name="Google Shape;8999;p37"/>
          <p:cNvSpPr/>
          <p:nvPr/>
        </p:nvSpPr>
        <p:spPr>
          <a:xfrm rot="10800000">
            <a:off x="8223176" y="3283163"/>
            <a:ext cx="26408" cy="35772"/>
          </a:xfrm>
          <a:custGeom>
            <a:rect b="b" l="l" r="r" t="t"/>
            <a:pathLst>
              <a:path extrusionOk="0" fill="none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0" name="Google Shape;9000;p37"/>
          <p:cNvSpPr/>
          <p:nvPr/>
        </p:nvSpPr>
        <p:spPr>
          <a:xfrm rot="10800000">
            <a:off x="8550865" y="3284872"/>
            <a:ext cx="49372" cy="29802"/>
          </a:xfrm>
          <a:custGeom>
            <a:rect b="b" l="l" r="r" t="t"/>
            <a:pathLst>
              <a:path extrusionOk="0" h="1168" w="1935">
                <a:moveTo>
                  <a:pt x="1935" y="1168"/>
                </a:moveTo>
                <a:cubicBezTo>
                  <a:pt x="1535" y="534"/>
                  <a:pt x="1368" y="567"/>
                  <a:pt x="1468" y="0"/>
                </a:cubicBezTo>
                <a:cubicBezTo>
                  <a:pt x="834" y="134"/>
                  <a:pt x="0" y="100"/>
                  <a:pt x="0" y="867"/>
                </a:cubicBezTo>
                <a:cubicBezTo>
                  <a:pt x="867" y="367"/>
                  <a:pt x="1101" y="901"/>
                  <a:pt x="1935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1" name="Google Shape;9001;p37"/>
          <p:cNvSpPr/>
          <p:nvPr/>
        </p:nvSpPr>
        <p:spPr>
          <a:xfrm rot="10800000">
            <a:off x="8388284" y="3292527"/>
            <a:ext cx="20463" cy="22147"/>
          </a:xfrm>
          <a:custGeom>
            <a:rect b="b" l="l" r="r" t="t"/>
            <a:pathLst>
              <a:path extrusionOk="0" h="868" w="802">
                <a:moveTo>
                  <a:pt x="134" y="0"/>
                </a:moveTo>
                <a:cubicBezTo>
                  <a:pt x="1" y="867"/>
                  <a:pt x="801" y="100"/>
                  <a:pt x="1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2" name="Google Shape;9002;p37"/>
          <p:cNvSpPr/>
          <p:nvPr/>
        </p:nvSpPr>
        <p:spPr>
          <a:xfrm rot="10800000">
            <a:off x="8957677" y="3296788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1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3" name="Google Shape;9003;p37"/>
          <p:cNvSpPr/>
          <p:nvPr/>
        </p:nvSpPr>
        <p:spPr>
          <a:xfrm rot="10800000">
            <a:off x="8892154" y="3274666"/>
            <a:ext cx="16202" cy="12783"/>
          </a:xfrm>
          <a:custGeom>
            <a:rect b="b" l="l" r="r" t="t"/>
            <a:pathLst>
              <a:path extrusionOk="0" h="501" w="635">
                <a:moveTo>
                  <a:pt x="535" y="401"/>
                </a:moveTo>
                <a:cubicBezTo>
                  <a:pt x="635" y="1"/>
                  <a:pt x="234" y="134"/>
                  <a:pt x="101" y="1"/>
                </a:cubicBezTo>
                <a:cubicBezTo>
                  <a:pt x="1" y="368"/>
                  <a:pt x="134" y="501"/>
                  <a:pt x="535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4" name="Google Shape;9004;p37"/>
          <p:cNvSpPr/>
          <p:nvPr/>
        </p:nvSpPr>
        <p:spPr>
          <a:xfrm rot="10800000">
            <a:off x="8911724" y="3227846"/>
            <a:ext cx="26408" cy="42585"/>
          </a:xfrm>
          <a:custGeom>
            <a:rect b="b" l="l" r="r" t="t"/>
            <a:pathLst>
              <a:path extrusionOk="0" h="1669" w="1035">
                <a:moveTo>
                  <a:pt x="801" y="1635"/>
                </a:moveTo>
                <a:cubicBezTo>
                  <a:pt x="634" y="1202"/>
                  <a:pt x="1034" y="301"/>
                  <a:pt x="668" y="1"/>
                </a:cubicBezTo>
                <a:cubicBezTo>
                  <a:pt x="134" y="168"/>
                  <a:pt x="0" y="701"/>
                  <a:pt x="67" y="1468"/>
                </a:cubicBezTo>
                <a:cubicBezTo>
                  <a:pt x="501" y="1335"/>
                  <a:pt x="467" y="1669"/>
                  <a:pt x="801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5" name="Google Shape;9005;p37"/>
          <p:cNvSpPr/>
          <p:nvPr/>
        </p:nvSpPr>
        <p:spPr>
          <a:xfrm rot="10800000">
            <a:off x="8944077" y="3255071"/>
            <a:ext cx="13625" cy="11099"/>
          </a:xfrm>
          <a:custGeom>
            <a:rect b="b" l="l" r="r" t="t"/>
            <a:pathLst>
              <a:path extrusionOk="0" h="435" w="534">
                <a:moveTo>
                  <a:pt x="267" y="434"/>
                </a:moveTo>
                <a:cubicBezTo>
                  <a:pt x="300" y="267"/>
                  <a:pt x="534" y="101"/>
                  <a:pt x="267" y="1"/>
                </a:cubicBezTo>
                <a:cubicBezTo>
                  <a:pt x="234" y="167"/>
                  <a:pt x="0" y="334"/>
                  <a:pt x="2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6" name="Google Shape;9006;p37"/>
          <p:cNvSpPr/>
          <p:nvPr/>
        </p:nvSpPr>
        <p:spPr>
          <a:xfrm rot="10800000">
            <a:off x="8435104" y="3217640"/>
            <a:ext cx="38324" cy="61287"/>
          </a:xfrm>
          <a:custGeom>
            <a:rect b="b" l="l" r="r" t="t"/>
            <a:pathLst>
              <a:path extrusionOk="0" h="2402" w="1502">
                <a:moveTo>
                  <a:pt x="1501" y="634"/>
                </a:moveTo>
                <a:cubicBezTo>
                  <a:pt x="467" y="0"/>
                  <a:pt x="0" y="2402"/>
                  <a:pt x="1335" y="2235"/>
                </a:cubicBezTo>
                <a:cubicBezTo>
                  <a:pt x="1101" y="1568"/>
                  <a:pt x="1501" y="1435"/>
                  <a:pt x="15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7" name="Google Shape;9007;p37"/>
          <p:cNvSpPr/>
          <p:nvPr/>
        </p:nvSpPr>
        <p:spPr>
          <a:xfrm rot="10800000">
            <a:off x="8687881" y="3242313"/>
            <a:ext cx="22147" cy="22147"/>
          </a:xfrm>
          <a:custGeom>
            <a:rect b="b" l="l" r="r" t="t"/>
            <a:pathLst>
              <a:path extrusionOk="0" h="868" w="868">
                <a:moveTo>
                  <a:pt x="367" y="367"/>
                </a:moveTo>
                <a:cubicBezTo>
                  <a:pt x="0" y="868"/>
                  <a:pt x="867" y="0"/>
                  <a:pt x="367" y="3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8" name="Google Shape;9008;p37"/>
          <p:cNvSpPr/>
          <p:nvPr/>
        </p:nvSpPr>
        <p:spPr>
          <a:xfrm rot="10800000">
            <a:off x="8332967" y="3139335"/>
            <a:ext cx="28960" cy="25541"/>
          </a:xfrm>
          <a:custGeom>
            <a:rect b="b" l="l" r="r" t="t"/>
            <a:pathLst>
              <a:path extrusionOk="0" h="1001" w="1135">
                <a:moveTo>
                  <a:pt x="34" y="267"/>
                </a:moveTo>
                <a:cubicBezTo>
                  <a:pt x="0" y="734"/>
                  <a:pt x="234" y="967"/>
                  <a:pt x="634" y="1001"/>
                </a:cubicBezTo>
                <a:cubicBezTo>
                  <a:pt x="467" y="434"/>
                  <a:pt x="1134" y="467"/>
                  <a:pt x="767" y="133"/>
                </a:cubicBezTo>
                <a:cubicBezTo>
                  <a:pt x="367" y="0"/>
                  <a:pt x="400" y="334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9" name="Google Shape;9009;p37"/>
          <p:cNvSpPr/>
          <p:nvPr/>
        </p:nvSpPr>
        <p:spPr>
          <a:xfrm rot="10800000">
            <a:off x="8808746" y="3112952"/>
            <a:ext cx="22989" cy="28960"/>
          </a:xfrm>
          <a:custGeom>
            <a:rect b="b" l="l" r="r" t="t"/>
            <a:pathLst>
              <a:path extrusionOk="0" h="1135" w="901">
                <a:moveTo>
                  <a:pt x="0" y="968"/>
                </a:moveTo>
                <a:cubicBezTo>
                  <a:pt x="300" y="935"/>
                  <a:pt x="334" y="1135"/>
                  <a:pt x="600" y="1135"/>
                </a:cubicBezTo>
                <a:cubicBezTo>
                  <a:pt x="734" y="835"/>
                  <a:pt x="834" y="534"/>
                  <a:pt x="901" y="234"/>
                </a:cubicBezTo>
                <a:cubicBezTo>
                  <a:pt x="400" y="1"/>
                  <a:pt x="33" y="368"/>
                  <a:pt x="0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0" name="Google Shape;9010;p37"/>
          <p:cNvSpPr/>
          <p:nvPr/>
        </p:nvSpPr>
        <p:spPr>
          <a:xfrm rot="10800000">
            <a:off x="8839389" y="3092515"/>
            <a:ext cx="28960" cy="18754"/>
          </a:xfrm>
          <a:custGeom>
            <a:rect b="b" l="l" r="r" t="t"/>
            <a:pathLst>
              <a:path extrusionOk="0" h="735" w="1135">
                <a:moveTo>
                  <a:pt x="1001" y="201"/>
                </a:moveTo>
                <a:cubicBezTo>
                  <a:pt x="735" y="1"/>
                  <a:pt x="401" y="1"/>
                  <a:pt x="134" y="201"/>
                </a:cubicBezTo>
                <a:cubicBezTo>
                  <a:pt x="1" y="734"/>
                  <a:pt x="1135" y="734"/>
                  <a:pt x="10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1" name="Google Shape;9011;p37"/>
          <p:cNvSpPr/>
          <p:nvPr/>
        </p:nvSpPr>
        <p:spPr>
          <a:xfrm rot="10800000">
            <a:off x="8378920" y="3090805"/>
            <a:ext cx="8548" cy="12809"/>
          </a:xfrm>
          <a:custGeom>
            <a:rect b="b" l="l" r="r" t="t"/>
            <a:pathLst>
              <a:path extrusionOk="0" h="502" w="335">
                <a:moveTo>
                  <a:pt x="34" y="67"/>
                </a:moveTo>
                <a:cubicBezTo>
                  <a:pt x="0" y="268"/>
                  <a:pt x="134" y="434"/>
                  <a:pt x="301" y="501"/>
                </a:cubicBezTo>
                <a:cubicBezTo>
                  <a:pt x="301" y="268"/>
                  <a:pt x="334" y="1"/>
                  <a:pt x="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2" name="Google Shape;9012;p37"/>
          <p:cNvSpPr/>
          <p:nvPr/>
        </p:nvSpPr>
        <p:spPr>
          <a:xfrm rot="10800000">
            <a:off x="8481924" y="3063581"/>
            <a:ext cx="9390" cy="27250"/>
          </a:xfrm>
          <a:custGeom>
            <a:rect b="b" l="l" r="r" t="t"/>
            <a:pathLst>
              <a:path extrusionOk="0" h="1068" w="368">
                <a:moveTo>
                  <a:pt x="1" y="601"/>
                </a:moveTo>
                <a:cubicBezTo>
                  <a:pt x="201" y="1068"/>
                  <a:pt x="368" y="0"/>
                  <a:pt x="1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3" name="Google Shape;9013;p37"/>
          <p:cNvSpPr/>
          <p:nvPr/>
        </p:nvSpPr>
        <p:spPr>
          <a:xfrm rot="10800000">
            <a:off x="8794279" y="3043143"/>
            <a:ext cx="14493" cy="20463"/>
          </a:xfrm>
          <a:custGeom>
            <a:rect b="b" l="l" r="r" t="t"/>
            <a:pathLst>
              <a:path extrusionOk="0" h="802" w="568">
                <a:moveTo>
                  <a:pt x="568" y="267"/>
                </a:moveTo>
                <a:cubicBezTo>
                  <a:pt x="201" y="167"/>
                  <a:pt x="1" y="1"/>
                  <a:pt x="1" y="534"/>
                </a:cubicBezTo>
                <a:cubicBezTo>
                  <a:pt x="368" y="634"/>
                  <a:pt x="568" y="801"/>
                  <a:pt x="568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4" name="Google Shape;9014;p37"/>
          <p:cNvSpPr/>
          <p:nvPr/>
        </p:nvSpPr>
        <p:spPr>
          <a:xfrm rot="10800000">
            <a:off x="8845334" y="3023573"/>
            <a:ext cx="8548" cy="27276"/>
          </a:xfrm>
          <a:custGeom>
            <a:rect b="b" l="l" r="r" t="t"/>
            <a:pathLst>
              <a:path extrusionOk="0" h="1069" w="335">
                <a:moveTo>
                  <a:pt x="1" y="468"/>
                </a:moveTo>
                <a:cubicBezTo>
                  <a:pt x="334" y="1068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5" name="Google Shape;9015;p37"/>
          <p:cNvSpPr/>
          <p:nvPr/>
        </p:nvSpPr>
        <p:spPr>
          <a:xfrm rot="10800000">
            <a:off x="8684487" y="3024441"/>
            <a:ext cx="17886" cy="11074"/>
          </a:xfrm>
          <a:custGeom>
            <a:rect b="b" l="l" r="r" t="t"/>
            <a:pathLst>
              <a:path extrusionOk="0" h="434" w="701">
                <a:moveTo>
                  <a:pt x="667" y="167"/>
                </a:moveTo>
                <a:cubicBezTo>
                  <a:pt x="467" y="167"/>
                  <a:pt x="434" y="0"/>
                  <a:pt x="200" y="34"/>
                </a:cubicBezTo>
                <a:cubicBezTo>
                  <a:pt x="0" y="401"/>
                  <a:pt x="701" y="434"/>
                  <a:pt x="6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6" name="Google Shape;9016;p37"/>
          <p:cNvSpPr/>
          <p:nvPr/>
        </p:nvSpPr>
        <p:spPr>
          <a:xfrm rot="10800000">
            <a:off x="8222334" y="3009106"/>
            <a:ext cx="12783" cy="18754"/>
          </a:xfrm>
          <a:custGeom>
            <a:rect b="b" l="l" r="r" t="t"/>
            <a:pathLst>
              <a:path extrusionOk="0" h="735" w="501">
                <a:moveTo>
                  <a:pt x="67" y="167"/>
                </a:moveTo>
                <a:cubicBezTo>
                  <a:pt x="0" y="501"/>
                  <a:pt x="100" y="701"/>
                  <a:pt x="334" y="734"/>
                </a:cubicBezTo>
                <a:cubicBezTo>
                  <a:pt x="301" y="501"/>
                  <a:pt x="501" y="1"/>
                  <a:pt x="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7" name="Google Shape;9017;p37"/>
          <p:cNvSpPr/>
          <p:nvPr/>
        </p:nvSpPr>
        <p:spPr>
          <a:xfrm rot="10800000">
            <a:off x="8144029" y="2986985"/>
            <a:ext cx="18754" cy="20438"/>
          </a:xfrm>
          <a:custGeom>
            <a:rect b="b" l="l" r="r" t="t"/>
            <a:pathLst>
              <a:path extrusionOk="0" h="801" w="735">
                <a:moveTo>
                  <a:pt x="601" y="701"/>
                </a:moveTo>
                <a:cubicBezTo>
                  <a:pt x="568" y="534"/>
                  <a:pt x="635" y="367"/>
                  <a:pt x="735" y="234"/>
                </a:cubicBezTo>
                <a:cubicBezTo>
                  <a:pt x="534" y="33"/>
                  <a:pt x="1" y="0"/>
                  <a:pt x="1" y="400"/>
                </a:cubicBezTo>
                <a:cubicBezTo>
                  <a:pt x="301" y="400"/>
                  <a:pt x="201" y="801"/>
                  <a:pt x="601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8" name="Google Shape;9018;p37"/>
          <p:cNvSpPr/>
          <p:nvPr/>
        </p:nvSpPr>
        <p:spPr>
          <a:xfrm rot="10800000">
            <a:off x="9136409" y="2978463"/>
            <a:ext cx="5129" cy="7680"/>
          </a:xfrm>
          <a:custGeom>
            <a:rect b="b" l="l" r="r" t="t"/>
            <a:pathLst>
              <a:path extrusionOk="0" h="301" w="201">
                <a:moveTo>
                  <a:pt x="0" y="0"/>
                </a:moveTo>
                <a:lnTo>
                  <a:pt x="0" y="300"/>
                </a:lnTo>
                <a:cubicBezTo>
                  <a:pt x="200" y="267"/>
                  <a:pt x="133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9" name="Google Shape;9019;p37"/>
          <p:cNvSpPr/>
          <p:nvPr/>
        </p:nvSpPr>
        <p:spPr>
          <a:xfrm rot="10800000">
            <a:off x="9089615" y="2969966"/>
            <a:ext cx="25541" cy="16177"/>
          </a:xfrm>
          <a:custGeom>
            <a:rect b="b" l="l" r="r" t="t"/>
            <a:pathLst>
              <a:path extrusionOk="0" h="634" w="1001">
                <a:moveTo>
                  <a:pt x="867" y="0"/>
                </a:moveTo>
                <a:lnTo>
                  <a:pt x="0" y="0"/>
                </a:lnTo>
                <a:cubicBezTo>
                  <a:pt x="0" y="467"/>
                  <a:pt x="1001" y="634"/>
                  <a:pt x="8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0" name="Google Shape;9020;p37"/>
          <p:cNvSpPr/>
          <p:nvPr/>
        </p:nvSpPr>
        <p:spPr>
          <a:xfrm rot="10800000">
            <a:off x="9010467" y="2948687"/>
            <a:ext cx="17886" cy="16202"/>
          </a:xfrm>
          <a:custGeom>
            <a:rect b="b" l="l" r="r" t="t"/>
            <a:pathLst>
              <a:path extrusionOk="0" h="635" w="701">
                <a:moveTo>
                  <a:pt x="267" y="34"/>
                </a:moveTo>
                <a:cubicBezTo>
                  <a:pt x="1" y="301"/>
                  <a:pt x="301" y="601"/>
                  <a:pt x="668" y="635"/>
                </a:cubicBezTo>
                <a:cubicBezTo>
                  <a:pt x="701" y="234"/>
                  <a:pt x="601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1" name="Google Shape;9021;p37"/>
          <p:cNvSpPr/>
          <p:nvPr/>
        </p:nvSpPr>
        <p:spPr>
          <a:xfrm rot="10800000">
            <a:off x="8726179" y="2840580"/>
            <a:ext cx="51107" cy="90247"/>
          </a:xfrm>
          <a:custGeom>
            <a:rect b="b" l="l" r="r" t="t"/>
            <a:pathLst>
              <a:path extrusionOk="0" h="3537" w="2003">
                <a:moveTo>
                  <a:pt x="2002" y="1034"/>
                </a:moveTo>
                <a:cubicBezTo>
                  <a:pt x="1" y="0"/>
                  <a:pt x="1602" y="3536"/>
                  <a:pt x="2002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2" name="Google Shape;9022;p37"/>
          <p:cNvSpPr/>
          <p:nvPr/>
        </p:nvSpPr>
        <p:spPr>
          <a:xfrm rot="10800000">
            <a:off x="8406170" y="2866962"/>
            <a:ext cx="10232" cy="11941"/>
          </a:xfrm>
          <a:custGeom>
            <a:rect b="b" l="l" r="r" t="t"/>
            <a:pathLst>
              <a:path extrusionOk="0" h="468" w="401">
                <a:moveTo>
                  <a:pt x="0" y="200"/>
                </a:moveTo>
                <a:cubicBezTo>
                  <a:pt x="200" y="234"/>
                  <a:pt x="234" y="434"/>
                  <a:pt x="401" y="467"/>
                </a:cubicBezTo>
                <a:lnTo>
                  <a:pt x="401" y="33"/>
                </a:lnTo>
                <a:cubicBezTo>
                  <a:pt x="234" y="67"/>
                  <a:pt x="0" y="0"/>
                  <a:pt x="0" y="2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3" name="Google Shape;9023;p37"/>
          <p:cNvSpPr/>
          <p:nvPr/>
        </p:nvSpPr>
        <p:spPr>
          <a:xfrm rot="10800000">
            <a:off x="8835128" y="2792075"/>
            <a:ext cx="25566" cy="49397"/>
          </a:xfrm>
          <a:custGeom>
            <a:rect b="b" l="l" r="r" t="t"/>
            <a:pathLst>
              <a:path extrusionOk="0" h="1936" w="1002">
                <a:moveTo>
                  <a:pt x="1002" y="1635"/>
                </a:moveTo>
                <a:cubicBezTo>
                  <a:pt x="1002" y="1102"/>
                  <a:pt x="902" y="534"/>
                  <a:pt x="701" y="34"/>
                </a:cubicBezTo>
                <a:cubicBezTo>
                  <a:pt x="535" y="34"/>
                  <a:pt x="301" y="1"/>
                  <a:pt x="268" y="168"/>
                </a:cubicBezTo>
                <a:cubicBezTo>
                  <a:pt x="701" y="468"/>
                  <a:pt x="1" y="1935"/>
                  <a:pt x="1002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4" name="Google Shape;9024;p37"/>
          <p:cNvSpPr/>
          <p:nvPr/>
        </p:nvSpPr>
        <p:spPr>
          <a:xfrm rot="10800000">
            <a:off x="8989188" y="2723976"/>
            <a:ext cx="15335" cy="15360"/>
          </a:xfrm>
          <a:custGeom>
            <a:rect b="b" l="l" r="r" t="t"/>
            <a:pathLst>
              <a:path extrusionOk="0" h="602" w="601">
                <a:moveTo>
                  <a:pt x="501" y="568"/>
                </a:moveTo>
                <a:cubicBezTo>
                  <a:pt x="601" y="101"/>
                  <a:pt x="267" y="101"/>
                  <a:pt x="34" y="1"/>
                </a:cubicBezTo>
                <a:cubicBezTo>
                  <a:pt x="1" y="368"/>
                  <a:pt x="101" y="601"/>
                  <a:pt x="501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5" name="Google Shape;9025;p37"/>
          <p:cNvSpPr/>
          <p:nvPr/>
        </p:nvSpPr>
        <p:spPr>
          <a:xfrm rot="10800000">
            <a:off x="8731282" y="2687387"/>
            <a:ext cx="70677" cy="40875"/>
          </a:xfrm>
          <a:custGeom>
            <a:rect b="b" l="l" r="r" t="t"/>
            <a:pathLst>
              <a:path extrusionOk="0" h="1602" w="2770">
                <a:moveTo>
                  <a:pt x="1935" y="1601"/>
                </a:moveTo>
                <a:cubicBezTo>
                  <a:pt x="2769" y="0"/>
                  <a:pt x="968" y="200"/>
                  <a:pt x="1" y="0"/>
                </a:cubicBezTo>
                <a:cubicBezTo>
                  <a:pt x="334" y="801"/>
                  <a:pt x="1035" y="1435"/>
                  <a:pt x="1935" y="1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6" name="Google Shape;9026;p37"/>
          <p:cNvSpPr/>
          <p:nvPr/>
        </p:nvSpPr>
        <p:spPr>
          <a:xfrm rot="10800000">
            <a:off x="8573829" y="2701012"/>
            <a:ext cx="17912" cy="14493"/>
          </a:xfrm>
          <a:custGeom>
            <a:rect b="b" l="l" r="r" t="t"/>
            <a:pathLst>
              <a:path extrusionOk="0" h="568" w="702">
                <a:moveTo>
                  <a:pt x="701" y="234"/>
                </a:moveTo>
                <a:cubicBezTo>
                  <a:pt x="501" y="167"/>
                  <a:pt x="434" y="1"/>
                  <a:pt x="134" y="67"/>
                </a:cubicBezTo>
                <a:cubicBezTo>
                  <a:pt x="1" y="401"/>
                  <a:pt x="668" y="568"/>
                  <a:pt x="701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7" name="Google Shape;9027;p37"/>
          <p:cNvSpPr/>
          <p:nvPr/>
        </p:nvSpPr>
        <p:spPr>
          <a:xfrm rot="10800000">
            <a:off x="8767029" y="2569942"/>
            <a:ext cx="108133" cy="108107"/>
          </a:xfrm>
          <a:custGeom>
            <a:rect b="b" l="l" r="r" t="t"/>
            <a:pathLst>
              <a:path extrusionOk="0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8" name="Google Shape;9028;p37"/>
          <p:cNvSpPr/>
          <p:nvPr/>
        </p:nvSpPr>
        <p:spPr>
          <a:xfrm rot="10800000">
            <a:off x="8767029" y="2569942"/>
            <a:ext cx="108133" cy="108107"/>
          </a:xfrm>
          <a:custGeom>
            <a:rect b="b" l="l" r="r" t="t"/>
            <a:pathLst>
              <a:path extrusionOk="0" fill="none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9" name="Google Shape;9029;p37"/>
          <p:cNvSpPr/>
          <p:nvPr/>
        </p:nvSpPr>
        <p:spPr>
          <a:xfrm rot="10800000">
            <a:off x="8692984" y="2634622"/>
            <a:ext cx="21305" cy="23015"/>
          </a:xfrm>
          <a:custGeom>
            <a:rect b="b" l="l" r="r" t="t"/>
            <a:pathLst>
              <a:path extrusionOk="0" h="902" w="835">
                <a:moveTo>
                  <a:pt x="834" y="601"/>
                </a:moveTo>
                <a:cubicBezTo>
                  <a:pt x="834" y="134"/>
                  <a:pt x="467" y="101"/>
                  <a:pt x="100" y="1"/>
                </a:cubicBezTo>
                <a:cubicBezTo>
                  <a:pt x="0" y="535"/>
                  <a:pt x="501" y="902"/>
                  <a:pt x="834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0" name="Google Shape;9030;p37"/>
          <p:cNvSpPr/>
          <p:nvPr/>
        </p:nvSpPr>
        <p:spPr>
          <a:xfrm rot="10800000">
            <a:off x="8853856" y="2634622"/>
            <a:ext cx="22147" cy="25566"/>
          </a:xfrm>
          <a:custGeom>
            <a:rect b="b" l="l" r="r" t="t"/>
            <a:pathLst>
              <a:path extrusionOk="0" h="1002" w="868">
                <a:moveTo>
                  <a:pt x="0" y="535"/>
                </a:moveTo>
                <a:cubicBezTo>
                  <a:pt x="868" y="1002"/>
                  <a:pt x="701" y="1"/>
                  <a:pt x="0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1" name="Google Shape;9031;p37"/>
          <p:cNvSpPr/>
          <p:nvPr/>
        </p:nvSpPr>
        <p:spPr>
          <a:xfrm rot="10800000">
            <a:off x="8159338" y="2630361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2" name="Google Shape;9032;p37"/>
          <p:cNvSpPr/>
          <p:nvPr/>
        </p:nvSpPr>
        <p:spPr>
          <a:xfrm rot="10800000">
            <a:off x="8159338" y="2630361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3" name="Google Shape;9033;p37"/>
          <p:cNvSpPr/>
          <p:nvPr/>
        </p:nvSpPr>
        <p:spPr>
          <a:xfrm rot="10800000">
            <a:off x="8733834" y="2568232"/>
            <a:ext cx="51949" cy="65574"/>
          </a:xfrm>
          <a:custGeom>
            <a:rect b="b" l="l" r="r" t="t"/>
            <a:pathLst>
              <a:path extrusionOk="0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4" name="Google Shape;9034;p37"/>
          <p:cNvSpPr/>
          <p:nvPr/>
        </p:nvSpPr>
        <p:spPr>
          <a:xfrm rot="10800000">
            <a:off x="8733834" y="2568232"/>
            <a:ext cx="51949" cy="65574"/>
          </a:xfrm>
          <a:custGeom>
            <a:rect b="b" l="l" r="r" t="t"/>
            <a:pathLst>
              <a:path extrusionOk="0" fill="none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5" name="Google Shape;9035;p37"/>
          <p:cNvSpPr/>
          <p:nvPr/>
        </p:nvSpPr>
        <p:spPr>
          <a:xfrm rot="10800000">
            <a:off x="8678517" y="2612501"/>
            <a:ext cx="25566" cy="17886"/>
          </a:xfrm>
          <a:custGeom>
            <a:rect b="b" l="l" r="r" t="t"/>
            <a:pathLst>
              <a:path extrusionOk="0" h="701" w="1002">
                <a:moveTo>
                  <a:pt x="868" y="100"/>
                </a:moveTo>
                <a:cubicBezTo>
                  <a:pt x="634" y="0"/>
                  <a:pt x="368" y="0"/>
                  <a:pt x="134" y="100"/>
                </a:cubicBezTo>
                <a:cubicBezTo>
                  <a:pt x="1" y="701"/>
                  <a:pt x="1001" y="701"/>
                  <a:pt x="868" y="1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6" name="Google Shape;9036;p37"/>
          <p:cNvSpPr/>
          <p:nvPr/>
        </p:nvSpPr>
        <p:spPr>
          <a:xfrm rot="10800000">
            <a:off x="8880239" y="2599718"/>
            <a:ext cx="18754" cy="27276"/>
          </a:xfrm>
          <a:custGeom>
            <a:rect b="b" l="l" r="r" t="t"/>
            <a:pathLst>
              <a:path extrusionOk="0" h="1069" w="735">
                <a:moveTo>
                  <a:pt x="735" y="1001"/>
                </a:moveTo>
                <a:lnTo>
                  <a:pt x="735" y="101"/>
                </a:lnTo>
                <a:cubicBezTo>
                  <a:pt x="501" y="1"/>
                  <a:pt x="234" y="1"/>
                  <a:pt x="1" y="101"/>
                </a:cubicBezTo>
                <a:cubicBezTo>
                  <a:pt x="34" y="635"/>
                  <a:pt x="134" y="1068"/>
                  <a:pt x="735" y="10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7" name="Google Shape;9037;p37"/>
          <p:cNvSpPr/>
          <p:nvPr/>
        </p:nvSpPr>
        <p:spPr>
          <a:xfrm rot="10800000">
            <a:off x="8713422" y="2599718"/>
            <a:ext cx="22147" cy="12809"/>
          </a:xfrm>
          <a:custGeom>
            <a:rect b="b" l="l" r="r" t="t"/>
            <a:pathLst>
              <a:path extrusionOk="0" h="502" w="868">
                <a:moveTo>
                  <a:pt x="634" y="434"/>
                </a:moveTo>
                <a:cubicBezTo>
                  <a:pt x="868" y="1"/>
                  <a:pt x="0" y="1"/>
                  <a:pt x="34" y="268"/>
                </a:cubicBezTo>
                <a:cubicBezTo>
                  <a:pt x="234" y="334"/>
                  <a:pt x="334" y="501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8" name="Google Shape;9038;p37"/>
          <p:cNvSpPr/>
          <p:nvPr/>
        </p:nvSpPr>
        <p:spPr>
          <a:xfrm rot="10800000">
            <a:off x="8771290" y="2555475"/>
            <a:ext cx="17912" cy="22989"/>
          </a:xfrm>
          <a:custGeom>
            <a:rect b="b" l="l" r="r" t="t"/>
            <a:pathLst>
              <a:path extrusionOk="0" h="901" w="702">
                <a:moveTo>
                  <a:pt x="701" y="400"/>
                </a:moveTo>
                <a:cubicBezTo>
                  <a:pt x="1" y="0"/>
                  <a:pt x="334" y="901"/>
                  <a:pt x="701" y="4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9" name="Google Shape;9039;p37"/>
          <p:cNvSpPr/>
          <p:nvPr/>
        </p:nvSpPr>
        <p:spPr>
          <a:xfrm rot="10800000">
            <a:off x="8875978" y="2560578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0" y="568"/>
                  <a:pt x="33" y="1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0" name="Google Shape;9040;p37"/>
          <p:cNvSpPr/>
          <p:nvPr/>
        </p:nvSpPr>
        <p:spPr>
          <a:xfrm rot="10800000">
            <a:off x="8846202" y="2520570"/>
            <a:ext cx="36614" cy="43427"/>
          </a:xfrm>
          <a:custGeom>
            <a:rect b="b" l="l" r="r" t="t"/>
            <a:pathLst>
              <a:path extrusionOk="0" h="1702" w="1435">
                <a:moveTo>
                  <a:pt x="1435" y="567"/>
                </a:moveTo>
                <a:cubicBezTo>
                  <a:pt x="1" y="0"/>
                  <a:pt x="1068" y="1701"/>
                  <a:pt x="1435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1" name="Google Shape;9041;p37"/>
          <p:cNvSpPr/>
          <p:nvPr/>
        </p:nvSpPr>
        <p:spPr>
          <a:xfrm rot="10800000">
            <a:off x="8342331" y="2539298"/>
            <a:ext cx="12783" cy="13651"/>
          </a:xfrm>
          <a:custGeom>
            <a:rect b="b" l="l" r="r" t="t"/>
            <a:pathLst>
              <a:path extrusionOk="0" h="535" w="501">
                <a:moveTo>
                  <a:pt x="500" y="435"/>
                </a:moveTo>
                <a:lnTo>
                  <a:pt x="500" y="1"/>
                </a:lnTo>
                <a:lnTo>
                  <a:pt x="100" y="1"/>
                </a:lnTo>
                <a:cubicBezTo>
                  <a:pt x="0" y="368"/>
                  <a:pt x="167" y="535"/>
                  <a:pt x="50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2" name="Google Shape;9042;p37"/>
          <p:cNvSpPr/>
          <p:nvPr/>
        </p:nvSpPr>
        <p:spPr>
          <a:xfrm rot="10800000">
            <a:off x="8722786" y="2522280"/>
            <a:ext cx="31511" cy="28960"/>
          </a:xfrm>
          <a:custGeom>
            <a:rect b="b" l="l" r="r" t="t"/>
            <a:pathLst>
              <a:path extrusionOk="0" h="1135" w="1235">
                <a:moveTo>
                  <a:pt x="1101" y="1101"/>
                </a:moveTo>
                <a:cubicBezTo>
                  <a:pt x="968" y="668"/>
                  <a:pt x="1235" y="568"/>
                  <a:pt x="1235" y="234"/>
                </a:cubicBezTo>
                <a:cubicBezTo>
                  <a:pt x="1" y="1"/>
                  <a:pt x="67" y="1135"/>
                  <a:pt x="1101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3" name="Google Shape;9043;p37"/>
          <p:cNvSpPr/>
          <p:nvPr/>
        </p:nvSpPr>
        <p:spPr>
          <a:xfrm rot="10800000">
            <a:off x="8857250" y="2515467"/>
            <a:ext cx="36640" cy="22147"/>
          </a:xfrm>
          <a:custGeom>
            <a:rect b="b" l="l" r="r" t="t"/>
            <a:pathLst>
              <a:path extrusionOk="0" h="868" w="1436">
                <a:moveTo>
                  <a:pt x="401" y="0"/>
                </a:moveTo>
                <a:cubicBezTo>
                  <a:pt x="368" y="167"/>
                  <a:pt x="234" y="67"/>
                  <a:pt x="101" y="0"/>
                </a:cubicBezTo>
                <a:cubicBezTo>
                  <a:pt x="1" y="834"/>
                  <a:pt x="1102" y="434"/>
                  <a:pt x="1435" y="868"/>
                </a:cubicBezTo>
                <a:cubicBezTo>
                  <a:pt x="1369" y="0"/>
                  <a:pt x="635" y="701"/>
                  <a:pt x="40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4" name="Google Shape;9044;p37"/>
          <p:cNvSpPr/>
          <p:nvPr/>
        </p:nvSpPr>
        <p:spPr>
          <a:xfrm rot="10800000">
            <a:off x="8287857" y="2449077"/>
            <a:ext cx="9390" cy="26408"/>
          </a:xfrm>
          <a:custGeom>
            <a:rect b="b" l="l" r="r" t="t"/>
            <a:pathLst>
              <a:path extrusionOk="0" h="1035" w="368">
                <a:moveTo>
                  <a:pt x="0" y="467"/>
                </a:moveTo>
                <a:cubicBezTo>
                  <a:pt x="367" y="1034"/>
                  <a:pt x="200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5" name="Google Shape;9045;p37"/>
          <p:cNvSpPr/>
          <p:nvPr/>
        </p:nvSpPr>
        <p:spPr>
          <a:xfrm rot="10800000">
            <a:off x="7901458" y="2440581"/>
            <a:ext cx="17912" cy="23831"/>
          </a:xfrm>
          <a:custGeom>
            <a:rect b="b" l="l" r="r" t="t"/>
            <a:pathLst>
              <a:path extrusionOk="0" h="934" w="702">
                <a:moveTo>
                  <a:pt x="701" y="767"/>
                </a:moveTo>
                <a:lnTo>
                  <a:pt x="701" y="467"/>
                </a:lnTo>
                <a:cubicBezTo>
                  <a:pt x="435" y="0"/>
                  <a:pt x="1" y="934"/>
                  <a:pt x="701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6" name="Google Shape;9046;p37"/>
          <p:cNvSpPr/>
          <p:nvPr/>
        </p:nvSpPr>
        <p:spPr>
          <a:xfrm rot="10800000">
            <a:off x="6839268" y="2392051"/>
            <a:ext cx="18754" cy="19596"/>
          </a:xfrm>
          <a:custGeom>
            <a:rect b="b" l="l" r="r" t="t"/>
            <a:pathLst>
              <a:path extrusionOk="0" h="768" w="735">
                <a:moveTo>
                  <a:pt x="100" y="34"/>
                </a:moveTo>
                <a:cubicBezTo>
                  <a:pt x="0" y="534"/>
                  <a:pt x="434" y="767"/>
                  <a:pt x="701" y="467"/>
                </a:cubicBezTo>
                <a:cubicBezTo>
                  <a:pt x="734" y="67"/>
                  <a:pt x="501" y="0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7" name="Google Shape;9047;p37"/>
          <p:cNvSpPr/>
          <p:nvPr/>
        </p:nvSpPr>
        <p:spPr>
          <a:xfrm rot="10800000">
            <a:off x="9007048" y="2344389"/>
            <a:ext cx="63864" cy="89405"/>
          </a:xfrm>
          <a:custGeom>
            <a:rect b="b" l="l" r="r" t="t"/>
            <a:pathLst>
              <a:path extrusionOk="0" h="3504" w="2503">
                <a:moveTo>
                  <a:pt x="2369" y="3103"/>
                </a:moveTo>
                <a:cubicBezTo>
                  <a:pt x="2202" y="2503"/>
                  <a:pt x="2102" y="1735"/>
                  <a:pt x="2502" y="1335"/>
                </a:cubicBezTo>
                <a:cubicBezTo>
                  <a:pt x="668" y="1"/>
                  <a:pt x="1" y="3503"/>
                  <a:pt x="2369" y="310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8" name="Google Shape;9048;p37"/>
          <p:cNvSpPr/>
          <p:nvPr/>
        </p:nvSpPr>
        <p:spPr>
          <a:xfrm rot="10800000">
            <a:off x="8648741" y="2383555"/>
            <a:ext cx="11074" cy="22147"/>
          </a:xfrm>
          <a:custGeom>
            <a:rect b="b" l="l" r="r" t="t"/>
            <a:pathLst>
              <a:path extrusionOk="0" h="868" w="434">
                <a:moveTo>
                  <a:pt x="0" y="234"/>
                </a:moveTo>
                <a:lnTo>
                  <a:pt x="0" y="634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9" name="Google Shape;9049;p37"/>
          <p:cNvSpPr/>
          <p:nvPr/>
        </p:nvSpPr>
        <p:spPr>
          <a:xfrm rot="10800000">
            <a:off x="6852893" y="2378426"/>
            <a:ext cx="24699" cy="21305"/>
          </a:xfrm>
          <a:custGeom>
            <a:rect b="b" l="l" r="r" t="t"/>
            <a:pathLst>
              <a:path extrusionOk="0" h="835" w="968">
                <a:moveTo>
                  <a:pt x="133" y="300"/>
                </a:moveTo>
                <a:cubicBezTo>
                  <a:pt x="0" y="834"/>
                  <a:pt x="967" y="601"/>
                  <a:pt x="867" y="300"/>
                </a:cubicBezTo>
                <a:cubicBezTo>
                  <a:pt x="500" y="300"/>
                  <a:pt x="434" y="0"/>
                  <a:pt x="133" y="3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0" name="Google Shape;9050;p37"/>
          <p:cNvSpPr/>
          <p:nvPr/>
        </p:nvSpPr>
        <p:spPr>
          <a:xfrm rot="10800000">
            <a:off x="8009539" y="2375033"/>
            <a:ext cx="12809" cy="13651"/>
          </a:xfrm>
          <a:custGeom>
            <a:rect b="b" l="l" r="r" t="t"/>
            <a:pathLst>
              <a:path extrusionOk="0" h="535" w="502">
                <a:moveTo>
                  <a:pt x="501" y="434"/>
                </a:moveTo>
                <a:lnTo>
                  <a:pt x="501" y="1"/>
                </a:lnTo>
                <a:lnTo>
                  <a:pt x="67" y="1"/>
                </a:lnTo>
                <a:cubicBezTo>
                  <a:pt x="1" y="368"/>
                  <a:pt x="134" y="535"/>
                  <a:pt x="50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1" name="Google Shape;9051;p37"/>
          <p:cNvSpPr/>
          <p:nvPr/>
        </p:nvSpPr>
        <p:spPr>
          <a:xfrm rot="10800000">
            <a:off x="8197636" y="2340128"/>
            <a:ext cx="26408" cy="26408"/>
          </a:xfrm>
          <a:custGeom>
            <a:rect b="b" l="l" r="r" t="t"/>
            <a:pathLst>
              <a:path extrusionOk="0" h="1035" w="1035">
                <a:moveTo>
                  <a:pt x="934" y="1034"/>
                </a:moveTo>
                <a:cubicBezTo>
                  <a:pt x="1034" y="567"/>
                  <a:pt x="834" y="367"/>
                  <a:pt x="801" y="0"/>
                </a:cubicBezTo>
                <a:lnTo>
                  <a:pt x="200" y="0"/>
                </a:lnTo>
                <a:cubicBezTo>
                  <a:pt x="0" y="334"/>
                  <a:pt x="0" y="734"/>
                  <a:pt x="200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2" name="Google Shape;9052;p37"/>
          <p:cNvSpPr/>
          <p:nvPr/>
        </p:nvSpPr>
        <p:spPr>
          <a:xfrm rot="10800000">
            <a:off x="6938011" y="2340128"/>
            <a:ext cx="19596" cy="15360"/>
          </a:xfrm>
          <a:custGeom>
            <a:rect b="b" l="l" r="r" t="t"/>
            <a:pathLst>
              <a:path extrusionOk="0" h="602" w="768">
                <a:moveTo>
                  <a:pt x="67" y="601"/>
                </a:moveTo>
                <a:lnTo>
                  <a:pt x="634" y="601"/>
                </a:lnTo>
                <a:cubicBezTo>
                  <a:pt x="768" y="134"/>
                  <a:pt x="401" y="134"/>
                  <a:pt x="201" y="1"/>
                </a:cubicBezTo>
                <a:cubicBezTo>
                  <a:pt x="167" y="234"/>
                  <a:pt x="0" y="301"/>
                  <a:pt x="67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3" name="Google Shape;9053;p37"/>
          <p:cNvSpPr/>
          <p:nvPr/>
        </p:nvSpPr>
        <p:spPr>
          <a:xfrm rot="10800000">
            <a:off x="8874268" y="2300988"/>
            <a:ext cx="52791" cy="66416"/>
          </a:xfrm>
          <a:custGeom>
            <a:rect b="b" l="l" r="r" t="t"/>
            <a:pathLst>
              <a:path extrusionOk="0" h="2603" w="2069">
                <a:moveTo>
                  <a:pt x="2001" y="935"/>
                </a:moveTo>
                <a:cubicBezTo>
                  <a:pt x="734" y="1"/>
                  <a:pt x="0" y="2603"/>
                  <a:pt x="1701" y="2236"/>
                </a:cubicBezTo>
                <a:cubicBezTo>
                  <a:pt x="1568" y="1569"/>
                  <a:pt x="2068" y="1535"/>
                  <a:pt x="2001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4" name="Google Shape;9054;p37"/>
          <p:cNvSpPr/>
          <p:nvPr/>
        </p:nvSpPr>
        <p:spPr>
          <a:xfrm rot="10800000">
            <a:off x="6918441" y="2302698"/>
            <a:ext cx="56184" cy="45136"/>
          </a:xfrm>
          <a:custGeom>
            <a:rect b="b" l="l" r="r" t="t"/>
            <a:pathLst>
              <a:path extrusionOk="0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5" name="Google Shape;9055;p37"/>
          <p:cNvSpPr/>
          <p:nvPr/>
        </p:nvSpPr>
        <p:spPr>
          <a:xfrm rot="10800000">
            <a:off x="6918441" y="2302698"/>
            <a:ext cx="56184" cy="45136"/>
          </a:xfrm>
          <a:custGeom>
            <a:rect b="b" l="l" r="r" t="t"/>
            <a:pathLst>
              <a:path extrusionOk="0" fill="none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6" name="Google Shape;9056;p37"/>
          <p:cNvSpPr/>
          <p:nvPr/>
        </p:nvSpPr>
        <p:spPr>
          <a:xfrm rot="10800000">
            <a:off x="7359315" y="2232889"/>
            <a:ext cx="31511" cy="35772"/>
          </a:xfrm>
          <a:custGeom>
            <a:rect b="b" l="l" r="r" t="t"/>
            <a:pathLst>
              <a:path extrusionOk="0" h="1402" w="1235">
                <a:moveTo>
                  <a:pt x="334" y="0"/>
                </a:moveTo>
                <a:cubicBezTo>
                  <a:pt x="301" y="400"/>
                  <a:pt x="1" y="1034"/>
                  <a:pt x="201" y="1301"/>
                </a:cubicBezTo>
                <a:cubicBezTo>
                  <a:pt x="1068" y="1401"/>
                  <a:pt x="601" y="134"/>
                  <a:pt x="1235" y="0"/>
                </a:cubicBezTo>
                <a:cubicBezTo>
                  <a:pt x="768" y="134"/>
                  <a:pt x="901" y="0"/>
                  <a:pt x="3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7" name="Google Shape;9057;p37"/>
          <p:cNvSpPr/>
          <p:nvPr/>
        </p:nvSpPr>
        <p:spPr>
          <a:xfrm rot="10800000">
            <a:off x="9122810" y="2245672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1"/>
                </a:lnTo>
                <a:lnTo>
                  <a:pt x="34" y="1"/>
                </a:lnTo>
                <a:cubicBezTo>
                  <a:pt x="1" y="301"/>
                  <a:pt x="134" y="468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8" name="Google Shape;9058;p37"/>
          <p:cNvSpPr/>
          <p:nvPr/>
        </p:nvSpPr>
        <p:spPr>
          <a:xfrm rot="10800000">
            <a:off x="7628243" y="2184385"/>
            <a:ext cx="65574" cy="69809"/>
          </a:xfrm>
          <a:custGeom>
            <a:rect b="b" l="l" r="r" t="t"/>
            <a:pathLst>
              <a:path extrusionOk="0" h="2736" w="2570">
                <a:moveTo>
                  <a:pt x="1668" y="0"/>
                </a:moveTo>
                <a:cubicBezTo>
                  <a:pt x="1" y="134"/>
                  <a:pt x="1502" y="2736"/>
                  <a:pt x="2569" y="1902"/>
                </a:cubicBezTo>
                <a:cubicBezTo>
                  <a:pt x="1568" y="1835"/>
                  <a:pt x="1735" y="667"/>
                  <a:pt x="16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9" name="Google Shape;9059;p37"/>
          <p:cNvSpPr/>
          <p:nvPr/>
        </p:nvSpPr>
        <p:spPr>
          <a:xfrm rot="10800000">
            <a:off x="7238450" y="2224392"/>
            <a:ext cx="9390" cy="27250"/>
          </a:xfrm>
          <a:custGeom>
            <a:rect b="b" l="l" r="r" t="t"/>
            <a:pathLst>
              <a:path extrusionOk="0" h="1068" w="368">
                <a:moveTo>
                  <a:pt x="1" y="501"/>
                </a:moveTo>
                <a:cubicBezTo>
                  <a:pt x="368" y="1068"/>
                  <a:pt x="2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0" name="Google Shape;9060;p37"/>
          <p:cNvSpPr/>
          <p:nvPr/>
        </p:nvSpPr>
        <p:spPr>
          <a:xfrm rot="10800000">
            <a:off x="9039401" y="2181833"/>
            <a:ext cx="31511" cy="19596"/>
          </a:xfrm>
          <a:custGeom>
            <a:rect b="b" l="l" r="r" t="t"/>
            <a:pathLst>
              <a:path extrusionOk="0" h="768" w="1235">
                <a:moveTo>
                  <a:pt x="901" y="134"/>
                </a:moveTo>
                <a:cubicBezTo>
                  <a:pt x="468" y="0"/>
                  <a:pt x="501" y="334"/>
                  <a:pt x="167" y="267"/>
                </a:cubicBezTo>
                <a:cubicBezTo>
                  <a:pt x="1" y="768"/>
                  <a:pt x="1235" y="701"/>
                  <a:pt x="901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1" name="Google Shape;9061;p37"/>
          <p:cNvSpPr/>
          <p:nvPr/>
        </p:nvSpPr>
        <p:spPr>
          <a:xfrm rot="10800000">
            <a:off x="9067468" y="2132462"/>
            <a:ext cx="11099" cy="22147"/>
          </a:xfrm>
          <a:custGeom>
            <a:rect b="b" l="l" r="r" t="t"/>
            <a:pathLst>
              <a:path extrusionOk="0" h="868" w="435">
                <a:moveTo>
                  <a:pt x="167" y="67"/>
                </a:moveTo>
                <a:cubicBezTo>
                  <a:pt x="201" y="334"/>
                  <a:pt x="0" y="367"/>
                  <a:pt x="34" y="634"/>
                </a:cubicBezTo>
                <a:cubicBezTo>
                  <a:pt x="434" y="867"/>
                  <a:pt x="434" y="0"/>
                  <a:pt x="1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2" name="Google Shape;9062;p37"/>
          <p:cNvSpPr/>
          <p:nvPr/>
        </p:nvSpPr>
        <p:spPr>
          <a:xfrm rot="10800000">
            <a:off x="8755981" y="2112892"/>
            <a:ext cx="38324" cy="34063"/>
          </a:xfrm>
          <a:custGeom>
            <a:rect b="b" l="l" r="r" t="t"/>
            <a:pathLst>
              <a:path extrusionOk="0" h="1335" w="1502">
                <a:moveTo>
                  <a:pt x="1" y="34"/>
                </a:moveTo>
                <a:cubicBezTo>
                  <a:pt x="67" y="801"/>
                  <a:pt x="1502" y="1335"/>
                  <a:pt x="1468" y="200"/>
                </a:cubicBezTo>
                <a:cubicBezTo>
                  <a:pt x="801" y="300"/>
                  <a:pt x="6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3" name="Google Shape;9063;p37"/>
          <p:cNvSpPr/>
          <p:nvPr/>
        </p:nvSpPr>
        <p:spPr>
          <a:xfrm rot="10800000">
            <a:off x="7106538" y="2125649"/>
            <a:ext cx="14493" cy="16202"/>
          </a:xfrm>
          <a:custGeom>
            <a:rect b="b" l="l" r="r" t="t"/>
            <a:pathLst>
              <a:path extrusionOk="0" h="635" w="568">
                <a:moveTo>
                  <a:pt x="34" y="0"/>
                </a:moveTo>
                <a:cubicBezTo>
                  <a:pt x="1" y="367"/>
                  <a:pt x="101" y="634"/>
                  <a:pt x="468" y="567"/>
                </a:cubicBezTo>
                <a:cubicBezTo>
                  <a:pt x="568" y="100"/>
                  <a:pt x="234" y="134"/>
                  <a:pt x="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4" name="Google Shape;9064;p37"/>
          <p:cNvSpPr/>
          <p:nvPr/>
        </p:nvSpPr>
        <p:spPr>
          <a:xfrm rot="10800000">
            <a:off x="7527816" y="2130752"/>
            <a:ext cx="11099" cy="8548"/>
          </a:xfrm>
          <a:custGeom>
            <a:rect b="b" l="l" r="r" t="t"/>
            <a:pathLst>
              <a:path extrusionOk="0" h="335" w="435">
                <a:moveTo>
                  <a:pt x="1" y="34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3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5" name="Google Shape;9065;p37"/>
          <p:cNvSpPr/>
          <p:nvPr/>
        </p:nvSpPr>
        <p:spPr>
          <a:xfrm rot="10800000">
            <a:off x="7395903" y="2082248"/>
            <a:ext cx="27250" cy="56210"/>
          </a:xfrm>
          <a:custGeom>
            <a:rect b="b" l="l" r="r" t="t"/>
            <a:pathLst>
              <a:path extrusionOk="0" h="2203" w="1068">
                <a:moveTo>
                  <a:pt x="734" y="1"/>
                </a:moveTo>
                <a:lnTo>
                  <a:pt x="134" y="1"/>
                </a:lnTo>
                <a:cubicBezTo>
                  <a:pt x="300" y="568"/>
                  <a:pt x="0" y="2102"/>
                  <a:pt x="1034" y="2202"/>
                </a:cubicBezTo>
                <a:cubicBezTo>
                  <a:pt x="1068" y="1202"/>
                  <a:pt x="134" y="735"/>
                  <a:pt x="734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6" name="Google Shape;9066;p37"/>
          <p:cNvSpPr/>
          <p:nvPr/>
        </p:nvSpPr>
        <p:spPr>
          <a:xfrm rot="10800000">
            <a:off x="9070887" y="2074594"/>
            <a:ext cx="36614" cy="57894"/>
          </a:xfrm>
          <a:custGeom>
            <a:rect b="b" l="l" r="r" t="t"/>
            <a:pathLst>
              <a:path extrusionOk="0" h="2269" w="1435">
                <a:moveTo>
                  <a:pt x="1435" y="67"/>
                </a:moveTo>
                <a:cubicBezTo>
                  <a:pt x="367" y="0"/>
                  <a:pt x="34" y="701"/>
                  <a:pt x="0" y="1668"/>
                </a:cubicBezTo>
                <a:cubicBezTo>
                  <a:pt x="1101" y="2269"/>
                  <a:pt x="1168" y="768"/>
                  <a:pt x="1435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7" name="Google Shape;9067;p37"/>
          <p:cNvSpPr/>
          <p:nvPr/>
        </p:nvSpPr>
        <p:spPr>
          <a:xfrm rot="10800000">
            <a:off x="6867360" y="2100976"/>
            <a:ext cx="24724" cy="26408"/>
          </a:xfrm>
          <a:custGeom>
            <a:rect b="b" l="l" r="r" t="t"/>
            <a:pathLst>
              <a:path extrusionOk="0" h="1035" w="969">
                <a:moveTo>
                  <a:pt x="268" y="0"/>
                </a:moveTo>
                <a:cubicBezTo>
                  <a:pt x="1" y="301"/>
                  <a:pt x="101" y="1035"/>
                  <a:pt x="701" y="901"/>
                </a:cubicBezTo>
                <a:cubicBezTo>
                  <a:pt x="968" y="601"/>
                  <a:pt x="568" y="167"/>
                  <a:pt x="2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8" name="Google Shape;9068;p37"/>
          <p:cNvSpPr/>
          <p:nvPr/>
        </p:nvSpPr>
        <p:spPr>
          <a:xfrm rot="10800000">
            <a:off x="6757569" y="2093322"/>
            <a:ext cx="15360" cy="15335"/>
          </a:xfrm>
          <a:custGeom>
            <a:rect b="b" l="l" r="r" t="t"/>
            <a:pathLst>
              <a:path extrusionOk="0" h="601" w="602">
                <a:moveTo>
                  <a:pt x="1" y="434"/>
                </a:moveTo>
                <a:cubicBezTo>
                  <a:pt x="601" y="601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9" name="Google Shape;9069;p37"/>
          <p:cNvSpPr/>
          <p:nvPr/>
        </p:nvSpPr>
        <p:spPr>
          <a:xfrm rot="10800000">
            <a:off x="9094718" y="1959700"/>
            <a:ext cx="9390" cy="26408"/>
          </a:xfrm>
          <a:custGeom>
            <a:rect b="b" l="l" r="r" t="t"/>
            <a:pathLst>
              <a:path extrusionOk="0" h="1035" w="368">
                <a:moveTo>
                  <a:pt x="1" y="468"/>
                </a:moveTo>
                <a:cubicBezTo>
                  <a:pt x="368" y="1035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0" name="Google Shape;9070;p37"/>
          <p:cNvSpPr/>
          <p:nvPr/>
        </p:nvSpPr>
        <p:spPr>
          <a:xfrm rot="10800000">
            <a:off x="9100663" y="1944365"/>
            <a:ext cx="40875" cy="21305"/>
          </a:xfrm>
          <a:custGeom>
            <a:rect b="b" l="l" r="r" t="t"/>
            <a:pathLst>
              <a:path extrusionOk="0" h="835" w="1602">
                <a:moveTo>
                  <a:pt x="1601" y="734"/>
                </a:moveTo>
                <a:cubicBezTo>
                  <a:pt x="1368" y="167"/>
                  <a:pt x="467" y="301"/>
                  <a:pt x="0" y="0"/>
                </a:cubicBezTo>
                <a:lnTo>
                  <a:pt x="0" y="434"/>
                </a:lnTo>
                <a:cubicBezTo>
                  <a:pt x="801" y="267"/>
                  <a:pt x="867" y="834"/>
                  <a:pt x="16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1" name="Google Shape;9071;p37"/>
          <p:cNvSpPr/>
          <p:nvPr/>
        </p:nvSpPr>
        <p:spPr>
          <a:xfrm rot="10800000">
            <a:off x="9137277" y="1936711"/>
            <a:ext cx="4261" cy="3419"/>
          </a:xfrm>
          <a:custGeom>
            <a:rect b="b" l="l" r="r" t="t"/>
            <a:pathLst>
              <a:path extrusionOk="0" h="134" w="167">
                <a:moveTo>
                  <a:pt x="0" y="0"/>
                </a:moveTo>
                <a:lnTo>
                  <a:pt x="0" y="133"/>
                </a:lnTo>
                <a:cubicBezTo>
                  <a:pt x="167" y="100"/>
                  <a:pt x="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2" name="Google Shape;9072;p37"/>
          <p:cNvSpPr/>
          <p:nvPr/>
        </p:nvSpPr>
        <p:spPr>
          <a:xfrm rot="10800000">
            <a:off x="7434201" y="1917141"/>
            <a:ext cx="12783" cy="11941"/>
          </a:xfrm>
          <a:custGeom>
            <a:rect b="b" l="l" r="r" t="t"/>
            <a:pathLst>
              <a:path extrusionOk="0" h="468" w="501">
                <a:moveTo>
                  <a:pt x="200" y="1"/>
                </a:moveTo>
                <a:cubicBezTo>
                  <a:pt x="0" y="201"/>
                  <a:pt x="100" y="468"/>
                  <a:pt x="500" y="434"/>
                </a:cubicBezTo>
                <a:cubicBezTo>
                  <a:pt x="500" y="234"/>
                  <a:pt x="400" y="67"/>
                  <a:pt x="200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3" name="Google Shape;9073;p37"/>
          <p:cNvSpPr/>
          <p:nvPr/>
        </p:nvSpPr>
        <p:spPr>
          <a:xfrm rot="10800000">
            <a:off x="8857250" y="1870321"/>
            <a:ext cx="12809" cy="25566"/>
          </a:xfrm>
          <a:custGeom>
            <a:rect b="b" l="l" r="r" t="t"/>
            <a:pathLst>
              <a:path extrusionOk="0" h="1002" w="502">
                <a:moveTo>
                  <a:pt x="501" y="468"/>
                </a:moveTo>
                <a:cubicBezTo>
                  <a:pt x="1" y="1"/>
                  <a:pt x="34" y="1001"/>
                  <a:pt x="50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4" name="Google Shape;9074;p37"/>
          <p:cNvSpPr/>
          <p:nvPr/>
        </p:nvSpPr>
        <p:spPr>
          <a:xfrm rot="10800000">
            <a:off x="9036850" y="1869479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5" name="Google Shape;9075;p37"/>
          <p:cNvSpPr/>
          <p:nvPr/>
        </p:nvSpPr>
        <p:spPr>
          <a:xfrm rot="10800000">
            <a:off x="9040243" y="1775864"/>
            <a:ext cx="37482" cy="37456"/>
          </a:xfrm>
          <a:custGeom>
            <a:rect b="b" l="l" r="r" t="t"/>
            <a:pathLst>
              <a:path extrusionOk="0" h="1468" w="1469">
                <a:moveTo>
                  <a:pt x="1469" y="601"/>
                </a:moveTo>
                <a:cubicBezTo>
                  <a:pt x="868" y="0"/>
                  <a:pt x="1" y="868"/>
                  <a:pt x="568" y="1468"/>
                </a:cubicBezTo>
                <a:cubicBezTo>
                  <a:pt x="1068" y="1468"/>
                  <a:pt x="1435" y="1068"/>
                  <a:pt x="1469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6" name="Google Shape;9076;p37"/>
          <p:cNvSpPr/>
          <p:nvPr/>
        </p:nvSpPr>
        <p:spPr>
          <a:xfrm rot="10800000">
            <a:off x="7279300" y="1780100"/>
            <a:ext cx="9390" cy="27276"/>
          </a:xfrm>
          <a:custGeom>
            <a:rect b="b" l="l" r="r" t="t"/>
            <a:pathLst>
              <a:path extrusionOk="0" h="1069" w="368">
                <a:moveTo>
                  <a:pt x="1" y="501"/>
                </a:moveTo>
                <a:cubicBezTo>
                  <a:pt x="367" y="1068"/>
                  <a:pt x="201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7" name="Google Shape;9077;p37"/>
          <p:cNvSpPr/>
          <p:nvPr/>
        </p:nvSpPr>
        <p:spPr>
          <a:xfrm rot="10800000">
            <a:off x="8987478" y="1745221"/>
            <a:ext cx="17044" cy="17044"/>
          </a:xfrm>
          <a:custGeom>
            <a:rect b="b" l="l" r="r" t="t"/>
            <a:pathLst>
              <a:path extrusionOk="0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8" name="Google Shape;9078;p37"/>
          <p:cNvSpPr/>
          <p:nvPr/>
        </p:nvSpPr>
        <p:spPr>
          <a:xfrm rot="10800000">
            <a:off x="8987478" y="1745221"/>
            <a:ext cx="17044" cy="17044"/>
          </a:xfrm>
          <a:custGeom>
            <a:rect b="b" l="l" r="r" t="t"/>
            <a:pathLst>
              <a:path extrusionOk="0" fill="none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9" name="Google Shape;9079;p37"/>
          <p:cNvSpPr/>
          <p:nvPr/>
        </p:nvSpPr>
        <p:spPr>
          <a:xfrm rot="10800000">
            <a:off x="9122810" y="1611599"/>
            <a:ext cx="18728" cy="29802"/>
          </a:xfrm>
          <a:custGeom>
            <a:rect b="b" l="l" r="r" t="t"/>
            <a:pathLst>
              <a:path extrusionOk="0" h="1168" w="734">
                <a:moveTo>
                  <a:pt x="0" y="0"/>
                </a:moveTo>
                <a:lnTo>
                  <a:pt x="0" y="1168"/>
                </a:lnTo>
                <a:cubicBezTo>
                  <a:pt x="734" y="1101"/>
                  <a:pt x="734" y="67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0" name="Google Shape;9080;p37"/>
          <p:cNvSpPr/>
          <p:nvPr/>
        </p:nvSpPr>
        <p:spPr>
          <a:xfrm rot="10800000">
            <a:off x="6933750" y="1540947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1"/>
                </a:lnTo>
                <a:lnTo>
                  <a:pt x="300" y="301"/>
                </a:lnTo>
                <a:lnTo>
                  <a:pt x="300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1" name="Google Shape;9081;p37"/>
          <p:cNvSpPr/>
          <p:nvPr/>
        </p:nvSpPr>
        <p:spPr>
          <a:xfrm rot="10800000">
            <a:off x="8867456" y="1466035"/>
            <a:ext cx="28118" cy="27276"/>
          </a:xfrm>
          <a:custGeom>
            <a:rect b="b" l="l" r="r" t="t"/>
            <a:pathLst>
              <a:path extrusionOk="0" h="1069" w="1102">
                <a:moveTo>
                  <a:pt x="1034" y="935"/>
                </a:moveTo>
                <a:cubicBezTo>
                  <a:pt x="1101" y="668"/>
                  <a:pt x="1034" y="401"/>
                  <a:pt x="901" y="201"/>
                </a:cubicBezTo>
                <a:cubicBezTo>
                  <a:pt x="0" y="1"/>
                  <a:pt x="367" y="1068"/>
                  <a:pt x="1034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2" name="Google Shape;9082;p37"/>
          <p:cNvSpPr/>
          <p:nvPr/>
        </p:nvSpPr>
        <p:spPr>
          <a:xfrm rot="10800000">
            <a:off x="8950022" y="1398803"/>
            <a:ext cx="16202" cy="14493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3" name="Google Shape;9083;p37"/>
          <p:cNvSpPr/>
          <p:nvPr/>
        </p:nvSpPr>
        <p:spPr>
          <a:xfrm rot="10800000">
            <a:off x="8888735" y="1281358"/>
            <a:ext cx="103030" cy="125126"/>
          </a:xfrm>
          <a:custGeom>
            <a:rect b="b" l="l" r="r" t="t"/>
            <a:pathLst>
              <a:path extrusionOk="0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4" name="Google Shape;9084;p37"/>
          <p:cNvSpPr/>
          <p:nvPr/>
        </p:nvSpPr>
        <p:spPr>
          <a:xfrm rot="10800000">
            <a:off x="8888735" y="1281358"/>
            <a:ext cx="103030" cy="125126"/>
          </a:xfrm>
          <a:custGeom>
            <a:rect b="b" l="l" r="r" t="t"/>
            <a:pathLst>
              <a:path extrusionOk="0" fill="none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5" name="Google Shape;9085;p37"/>
          <p:cNvSpPr/>
          <p:nvPr/>
        </p:nvSpPr>
        <p:spPr>
          <a:xfrm rot="10800000">
            <a:off x="8984927" y="1294115"/>
            <a:ext cx="25541" cy="23015"/>
          </a:xfrm>
          <a:custGeom>
            <a:rect b="b" l="l" r="r" t="t"/>
            <a:pathLst>
              <a:path extrusionOk="0" h="902" w="1001">
                <a:moveTo>
                  <a:pt x="867" y="734"/>
                </a:moveTo>
                <a:cubicBezTo>
                  <a:pt x="1001" y="167"/>
                  <a:pt x="567" y="167"/>
                  <a:pt x="267" y="1"/>
                </a:cubicBezTo>
                <a:cubicBezTo>
                  <a:pt x="0" y="301"/>
                  <a:pt x="234" y="901"/>
                  <a:pt x="867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6" name="Google Shape;9086;p37"/>
          <p:cNvSpPr/>
          <p:nvPr/>
        </p:nvSpPr>
        <p:spPr>
          <a:xfrm rot="10800000">
            <a:off x="8644480" y="1256685"/>
            <a:ext cx="19596" cy="16177"/>
          </a:xfrm>
          <a:custGeom>
            <a:rect b="b" l="l" r="r" t="t"/>
            <a:pathLst>
              <a:path extrusionOk="0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7" name="Google Shape;9087;p37"/>
          <p:cNvSpPr/>
          <p:nvPr/>
        </p:nvSpPr>
        <p:spPr>
          <a:xfrm rot="10800000">
            <a:off x="8644480" y="1256685"/>
            <a:ext cx="19596" cy="16177"/>
          </a:xfrm>
          <a:custGeom>
            <a:rect b="b" l="l" r="r" t="t"/>
            <a:pathLst>
              <a:path extrusionOk="0" fill="none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8" name="Google Shape;9088;p37"/>
          <p:cNvSpPr/>
          <p:nvPr/>
        </p:nvSpPr>
        <p:spPr>
          <a:xfrm rot="10800000">
            <a:off x="8917695" y="1248163"/>
            <a:ext cx="26" cy="1735"/>
          </a:xfrm>
          <a:custGeom>
            <a:rect b="b" l="l" r="r" t="t"/>
            <a:pathLst>
              <a:path extrusionOk="0" h="68" w="1">
                <a:moveTo>
                  <a:pt x="1" y="67"/>
                </a:moveTo>
                <a:lnTo>
                  <a:pt x="1" y="1"/>
                </a:lnTo>
                <a:lnTo>
                  <a:pt x="1" y="34"/>
                </a:lnTo>
                <a:cubicBezTo>
                  <a:pt x="1" y="34"/>
                  <a:pt x="1" y="67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9" name="Google Shape;9089;p37"/>
          <p:cNvSpPr/>
          <p:nvPr/>
        </p:nvSpPr>
        <p:spPr>
          <a:xfrm rot="10800000">
            <a:off x="8917695" y="1244769"/>
            <a:ext cx="26" cy="3419"/>
          </a:xfrm>
          <a:custGeom>
            <a:rect b="b" l="l" r="r" t="t"/>
            <a:pathLst>
              <a:path extrusionOk="0" h="134" w="1">
                <a:moveTo>
                  <a:pt x="1" y="0"/>
                </a:moveTo>
                <a:lnTo>
                  <a:pt x="1" y="134"/>
                </a:ln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0" name="Google Shape;9090;p37"/>
          <p:cNvSpPr/>
          <p:nvPr/>
        </p:nvSpPr>
        <p:spPr>
          <a:xfrm rot="10800000">
            <a:off x="8917695" y="1242218"/>
            <a:ext cx="26" cy="868"/>
          </a:xfrm>
          <a:custGeom>
            <a:rect b="b" l="l" r="r" t="t"/>
            <a:pathLst>
              <a:path extrusionOk="0" h="34" w="1">
                <a:moveTo>
                  <a:pt x="1" y="1"/>
                </a:moveTo>
                <a:cubicBezTo>
                  <a:pt x="1" y="34"/>
                  <a:pt x="1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1" name="Google Shape;9091;p37"/>
          <p:cNvSpPr/>
          <p:nvPr/>
        </p:nvSpPr>
        <p:spPr>
          <a:xfrm rot="10800000">
            <a:off x="8916827" y="1249872"/>
            <a:ext cx="26" cy="1710"/>
          </a:xfrm>
          <a:custGeom>
            <a:rect b="b" l="l" r="r" t="t"/>
            <a:pathLst>
              <a:path extrusionOk="0" h="67" w="1">
                <a:moveTo>
                  <a:pt x="0" y="0"/>
                </a:moveTo>
                <a:lnTo>
                  <a:pt x="0" y="67"/>
                </a:lnTo>
                <a:cubicBezTo>
                  <a:pt x="0" y="33"/>
                  <a:pt x="0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2" name="Google Shape;9092;p37"/>
          <p:cNvSpPr/>
          <p:nvPr/>
        </p:nvSpPr>
        <p:spPr>
          <a:xfrm rot="10800000">
            <a:off x="8916827" y="1251556"/>
            <a:ext cx="26" cy="893"/>
          </a:xfrm>
          <a:custGeom>
            <a:rect b="b" l="l" r="r" t="t"/>
            <a:pathLst>
              <a:path extrusionOk="0" h="35" w="1">
                <a:moveTo>
                  <a:pt x="0" y="34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3" name="Google Shape;9093;p37"/>
          <p:cNvSpPr/>
          <p:nvPr/>
        </p:nvSpPr>
        <p:spPr>
          <a:xfrm rot="10800000">
            <a:off x="8905779" y="1251556"/>
            <a:ext cx="26" cy="893"/>
          </a:xfrm>
          <a:custGeom>
            <a:rect b="b" l="l" r="r" t="t"/>
            <a:pathLst>
              <a:path extrusionOk="0" h="35" w="1">
                <a:moveTo>
                  <a:pt x="1" y="34"/>
                </a:moveTo>
                <a:cubicBezTo>
                  <a:pt x="1" y="1"/>
                  <a:pt x="1" y="1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4" name="Google Shape;9094;p37"/>
          <p:cNvSpPr/>
          <p:nvPr/>
        </p:nvSpPr>
        <p:spPr>
          <a:xfrm rot="10800000">
            <a:off x="8905779" y="1242218"/>
            <a:ext cx="1710" cy="7680"/>
          </a:xfrm>
          <a:custGeom>
            <a:rect b="b" l="l" r="r" t="t"/>
            <a:pathLst>
              <a:path extrusionOk="0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5" name="Google Shape;9095;p37"/>
          <p:cNvSpPr/>
          <p:nvPr/>
        </p:nvSpPr>
        <p:spPr>
          <a:xfrm rot="10800000">
            <a:off x="8905779" y="1242218"/>
            <a:ext cx="1710" cy="7680"/>
          </a:xfrm>
          <a:custGeom>
            <a:rect b="b" l="l" r="r" t="t"/>
            <a:pathLst>
              <a:path extrusionOk="0" fill="none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6" name="Google Shape;9096;p37"/>
          <p:cNvSpPr/>
          <p:nvPr/>
        </p:nvSpPr>
        <p:spPr>
          <a:xfrm rot="10800000">
            <a:off x="8630855" y="1207313"/>
            <a:ext cx="24724" cy="27250"/>
          </a:xfrm>
          <a:custGeom>
            <a:rect b="b" l="l" r="r" t="t"/>
            <a:pathLst>
              <a:path extrusionOk="0" h="1068" w="969">
                <a:moveTo>
                  <a:pt x="1" y="0"/>
                </a:moveTo>
                <a:cubicBezTo>
                  <a:pt x="1" y="1068"/>
                  <a:pt x="968" y="167"/>
                  <a:pt x="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7" name="Google Shape;9097;p37"/>
          <p:cNvSpPr/>
          <p:nvPr/>
        </p:nvSpPr>
        <p:spPr>
          <a:xfrm rot="10800000">
            <a:off x="8166150" y="1074533"/>
            <a:ext cx="131096" cy="191541"/>
          </a:xfrm>
          <a:custGeom>
            <a:rect b="b" l="l" r="r" t="t"/>
            <a:pathLst>
              <a:path extrusionOk="0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8" name="Google Shape;9098;p37"/>
          <p:cNvSpPr/>
          <p:nvPr/>
        </p:nvSpPr>
        <p:spPr>
          <a:xfrm rot="10800000">
            <a:off x="8166150" y="1074533"/>
            <a:ext cx="131096" cy="191541"/>
          </a:xfrm>
          <a:custGeom>
            <a:rect b="b" l="l" r="r" t="t"/>
            <a:pathLst>
              <a:path extrusionOk="0" fill="none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9" name="Google Shape;9099;p37"/>
          <p:cNvSpPr/>
          <p:nvPr/>
        </p:nvSpPr>
        <p:spPr>
          <a:xfrm rot="10800000">
            <a:off x="8892154" y="1186034"/>
            <a:ext cx="28118" cy="18754"/>
          </a:xfrm>
          <a:custGeom>
            <a:rect b="b" l="l" r="r" t="t"/>
            <a:pathLst>
              <a:path extrusionOk="0" h="735" w="1102">
                <a:moveTo>
                  <a:pt x="701" y="735"/>
                </a:moveTo>
                <a:cubicBezTo>
                  <a:pt x="1102" y="1"/>
                  <a:pt x="1" y="368"/>
                  <a:pt x="701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0" name="Google Shape;9100;p37"/>
          <p:cNvSpPr/>
          <p:nvPr/>
        </p:nvSpPr>
        <p:spPr>
          <a:xfrm rot="10800000">
            <a:off x="9074280" y="1165596"/>
            <a:ext cx="20463" cy="13651"/>
          </a:xfrm>
          <a:custGeom>
            <a:rect b="b" l="l" r="r" t="t"/>
            <a:pathLst>
              <a:path extrusionOk="0" h="535" w="802">
                <a:moveTo>
                  <a:pt x="801" y="34"/>
                </a:moveTo>
                <a:cubicBezTo>
                  <a:pt x="401" y="0"/>
                  <a:pt x="1" y="34"/>
                  <a:pt x="67" y="467"/>
                </a:cubicBezTo>
                <a:cubicBezTo>
                  <a:pt x="534" y="534"/>
                  <a:pt x="668" y="301"/>
                  <a:pt x="8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1" name="Google Shape;9101;p37"/>
          <p:cNvSpPr/>
          <p:nvPr/>
        </p:nvSpPr>
        <p:spPr>
          <a:xfrm rot="10800000">
            <a:off x="7086942" y="1170725"/>
            <a:ext cx="7706" cy="7680"/>
          </a:xfrm>
          <a:custGeom>
            <a:rect b="b" l="l" r="r" t="t"/>
            <a:pathLst>
              <a:path extrusionOk="0" h="301" w="302">
                <a:moveTo>
                  <a:pt x="1" y="1"/>
                </a:moveTo>
                <a:lnTo>
                  <a:pt x="1" y="301"/>
                </a:lnTo>
                <a:lnTo>
                  <a:pt x="301" y="301"/>
                </a:lnTo>
                <a:lnTo>
                  <a:pt x="301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2" name="Google Shape;9102;p37"/>
          <p:cNvSpPr/>
          <p:nvPr/>
        </p:nvSpPr>
        <p:spPr>
          <a:xfrm rot="10800000">
            <a:off x="8938949" y="1151997"/>
            <a:ext cx="26" cy="26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3" name="Google Shape;9103;p37"/>
          <p:cNvSpPr/>
          <p:nvPr/>
        </p:nvSpPr>
        <p:spPr>
          <a:xfrm rot="10800000">
            <a:off x="7165248" y="1120486"/>
            <a:ext cx="18754" cy="20463"/>
          </a:xfrm>
          <a:custGeom>
            <a:rect b="b" l="l" r="r" t="t"/>
            <a:pathLst>
              <a:path extrusionOk="0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4" name="Google Shape;9104;p37"/>
          <p:cNvSpPr/>
          <p:nvPr/>
        </p:nvSpPr>
        <p:spPr>
          <a:xfrm rot="10800000">
            <a:off x="7165248" y="1120486"/>
            <a:ext cx="18754" cy="20463"/>
          </a:xfrm>
          <a:custGeom>
            <a:rect b="b" l="l" r="r" t="t"/>
            <a:pathLst>
              <a:path extrusionOk="0" fill="none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5" name="Google Shape;9105;p37"/>
          <p:cNvSpPr/>
          <p:nvPr/>
        </p:nvSpPr>
        <p:spPr>
          <a:xfrm rot="10800000">
            <a:off x="8846202" y="1129850"/>
            <a:ext cx="15335" cy="14493"/>
          </a:xfrm>
          <a:custGeom>
            <a:rect b="b" l="l" r="r" t="t"/>
            <a:pathLst>
              <a:path extrusionOk="0" h="568" w="601">
                <a:moveTo>
                  <a:pt x="1" y="434"/>
                </a:moveTo>
                <a:cubicBezTo>
                  <a:pt x="601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6" name="Google Shape;9106;p37"/>
          <p:cNvSpPr/>
          <p:nvPr/>
        </p:nvSpPr>
        <p:spPr>
          <a:xfrm rot="10800000">
            <a:off x="8928743" y="1066037"/>
            <a:ext cx="40875" cy="37456"/>
          </a:xfrm>
          <a:custGeom>
            <a:rect b="b" l="l" r="r" t="t"/>
            <a:pathLst>
              <a:path extrusionOk="0" h="1468" w="1602">
                <a:moveTo>
                  <a:pt x="0" y="1168"/>
                </a:moveTo>
                <a:cubicBezTo>
                  <a:pt x="701" y="1101"/>
                  <a:pt x="1068" y="1468"/>
                  <a:pt x="1601" y="1168"/>
                </a:cubicBezTo>
                <a:cubicBezTo>
                  <a:pt x="1501" y="667"/>
                  <a:pt x="1468" y="134"/>
                  <a:pt x="1034" y="0"/>
                </a:cubicBezTo>
                <a:cubicBezTo>
                  <a:pt x="1301" y="1334"/>
                  <a:pt x="100" y="300"/>
                  <a:pt x="0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7" name="Google Shape;9107;p37"/>
          <p:cNvSpPr/>
          <p:nvPr/>
        </p:nvSpPr>
        <p:spPr>
          <a:xfrm rot="10800000">
            <a:off x="8348302" y="1059224"/>
            <a:ext cx="25541" cy="36614"/>
          </a:xfrm>
          <a:custGeom>
            <a:rect b="b" l="l" r="r" t="t"/>
            <a:pathLst>
              <a:path extrusionOk="0" h="1435" w="1001">
                <a:moveTo>
                  <a:pt x="67" y="0"/>
                </a:moveTo>
                <a:cubicBezTo>
                  <a:pt x="0" y="834"/>
                  <a:pt x="300" y="1335"/>
                  <a:pt x="968" y="1435"/>
                </a:cubicBezTo>
                <a:cubicBezTo>
                  <a:pt x="834" y="801"/>
                  <a:pt x="1001" y="100"/>
                  <a:pt x="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8" name="Google Shape;9108;p37"/>
          <p:cNvSpPr/>
          <p:nvPr/>
        </p:nvSpPr>
        <p:spPr>
          <a:xfrm rot="10800000">
            <a:off x="8001885" y="1020059"/>
            <a:ext cx="82592" cy="46004"/>
          </a:xfrm>
          <a:custGeom>
            <a:rect b="b" l="l" r="r" t="t"/>
            <a:pathLst>
              <a:path extrusionOk="0" h="1803" w="3237">
                <a:moveTo>
                  <a:pt x="1" y="1335"/>
                </a:moveTo>
                <a:cubicBezTo>
                  <a:pt x="935" y="1802"/>
                  <a:pt x="2836" y="968"/>
                  <a:pt x="3236" y="1"/>
                </a:cubicBezTo>
                <a:cubicBezTo>
                  <a:pt x="2102" y="435"/>
                  <a:pt x="734" y="501"/>
                  <a:pt x="1" y="1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37"/>
          <p:cNvSpPr/>
          <p:nvPr/>
        </p:nvSpPr>
        <p:spPr>
          <a:xfrm rot="10800000">
            <a:off x="9119391" y="1204762"/>
            <a:ext cx="22147" cy="40875"/>
          </a:xfrm>
          <a:custGeom>
            <a:rect b="b" l="l" r="r" t="t"/>
            <a:pathLst>
              <a:path extrusionOk="0" h="1602" w="868">
                <a:moveTo>
                  <a:pt x="867" y="868"/>
                </a:moveTo>
                <a:cubicBezTo>
                  <a:pt x="467" y="868"/>
                  <a:pt x="734" y="1"/>
                  <a:pt x="0" y="134"/>
                </a:cubicBezTo>
                <a:lnTo>
                  <a:pt x="0" y="1602"/>
                </a:lnTo>
                <a:cubicBezTo>
                  <a:pt x="367" y="801"/>
                  <a:pt x="367" y="1268"/>
                  <a:pt x="867" y="8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0" name="Google Shape;9110;p37"/>
          <p:cNvSpPr/>
          <p:nvPr/>
        </p:nvSpPr>
        <p:spPr>
          <a:xfrm rot="10800000">
            <a:off x="9110894" y="1245611"/>
            <a:ext cx="30644" cy="42585"/>
          </a:xfrm>
          <a:custGeom>
            <a:rect b="b" l="l" r="r" t="t"/>
            <a:pathLst>
              <a:path extrusionOk="0" h="1669" w="1201">
                <a:moveTo>
                  <a:pt x="300" y="1068"/>
                </a:moveTo>
                <a:cubicBezTo>
                  <a:pt x="734" y="1168"/>
                  <a:pt x="167" y="1402"/>
                  <a:pt x="300" y="1669"/>
                </a:cubicBezTo>
                <a:cubicBezTo>
                  <a:pt x="1201" y="1368"/>
                  <a:pt x="434" y="1101"/>
                  <a:pt x="1168" y="801"/>
                </a:cubicBezTo>
                <a:cubicBezTo>
                  <a:pt x="1001" y="301"/>
                  <a:pt x="500" y="1"/>
                  <a:pt x="0" y="67"/>
                </a:cubicBezTo>
                <a:lnTo>
                  <a:pt x="0" y="1368"/>
                </a:lnTo>
                <a:cubicBezTo>
                  <a:pt x="267" y="1435"/>
                  <a:pt x="267" y="1268"/>
                  <a:pt x="30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1" name="Google Shape;9111;p37"/>
          <p:cNvSpPr/>
          <p:nvPr/>
        </p:nvSpPr>
        <p:spPr>
          <a:xfrm rot="10800000">
            <a:off x="9062365" y="2015016"/>
            <a:ext cx="79173" cy="72361"/>
          </a:xfrm>
          <a:custGeom>
            <a:rect b="b" l="l" r="r" t="t"/>
            <a:pathLst>
              <a:path extrusionOk="0" h="2836" w="3103">
                <a:moveTo>
                  <a:pt x="734" y="2836"/>
                </a:moveTo>
                <a:cubicBezTo>
                  <a:pt x="1067" y="2535"/>
                  <a:pt x="1368" y="2202"/>
                  <a:pt x="1601" y="1802"/>
                </a:cubicBezTo>
                <a:cubicBezTo>
                  <a:pt x="2035" y="1835"/>
                  <a:pt x="2235" y="2068"/>
                  <a:pt x="2635" y="2102"/>
                </a:cubicBezTo>
                <a:cubicBezTo>
                  <a:pt x="3102" y="1601"/>
                  <a:pt x="1601" y="1868"/>
                  <a:pt x="1768" y="1234"/>
                </a:cubicBezTo>
                <a:cubicBezTo>
                  <a:pt x="2335" y="667"/>
                  <a:pt x="2268" y="968"/>
                  <a:pt x="2635" y="1234"/>
                </a:cubicBezTo>
                <a:cubicBezTo>
                  <a:pt x="2468" y="0"/>
                  <a:pt x="500" y="767"/>
                  <a:pt x="0" y="1501"/>
                </a:cubicBezTo>
                <a:lnTo>
                  <a:pt x="0" y="2402"/>
                </a:lnTo>
                <a:cubicBezTo>
                  <a:pt x="234" y="2569"/>
                  <a:pt x="600" y="2569"/>
                  <a:pt x="734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2" name="Google Shape;9112;p37"/>
          <p:cNvSpPr/>
          <p:nvPr/>
        </p:nvSpPr>
        <p:spPr>
          <a:xfrm rot="10800000">
            <a:off x="9115130" y="5798202"/>
            <a:ext cx="28985" cy="53633"/>
          </a:xfrm>
          <a:custGeom>
            <a:rect b="b" l="l" r="r" t="t"/>
            <a:pathLst>
              <a:path extrusionOk="0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3" name="Google Shape;9113;p37"/>
          <p:cNvSpPr/>
          <p:nvPr/>
        </p:nvSpPr>
        <p:spPr>
          <a:xfrm rot="10800000">
            <a:off x="9115130" y="5798202"/>
            <a:ext cx="28985" cy="53633"/>
          </a:xfrm>
          <a:custGeom>
            <a:rect b="b" l="l" r="r" t="t"/>
            <a:pathLst>
              <a:path extrusionOk="0" fill="none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4" name="Google Shape;9114;p37"/>
          <p:cNvSpPr/>
          <p:nvPr/>
        </p:nvSpPr>
        <p:spPr>
          <a:xfrm rot="10800000">
            <a:off x="9105791" y="5881610"/>
            <a:ext cx="24699" cy="22147"/>
          </a:xfrm>
          <a:custGeom>
            <a:rect b="b" l="l" r="r" t="t"/>
            <a:pathLst>
              <a:path extrusionOk="0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5" name="Google Shape;9115;p37"/>
          <p:cNvSpPr/>
          <p:nvPr/>
        </p:nvSpPr>
        <p:spPr>
          <a:xfrm rot="10800000">
            <a:off x="9105791" y="5881610"/>
            <a:ext cx="24699" cy="22147"/>
          </a:xfrm>
          <a:custGeom>
            <a:rect b="b" l="l" r="r" t="t"/>
            <a:pathLst>
              <a:path extrusionOk="0" fill="none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6" name="Google Shape;9116;p37"/>
          <p:cNvSpPr/>
          <p:nvPr/>
        </p:nvSpPr>
        <p:spPr>
          <a:xfrm rot="10800000">
            <a:off x="7953381" y="5307957"/>
            <a:ext cx="15335" cy="18754"/>
          </a:xfrm>
          <a:custGeom>
            <a:rect b="b" l="l" r="r" t="t"/>
            <a:pathLst>
              <a:path extrusionOk="0" h="735" w="601">
                <a:moveTo>
                  <a:pt x="601" y="368"/>
                </a:moveTo>
                <a:cubicBezTo>
                  <a:pt x="267" y="568"/>
                  <a:pt x="34" y="1"/>
                  <a:pt x="0" y="368"/>
                </a:cubicBezTo>
                <a:cubicBezTo>
                  <a:pt x="100" y="434"/>
                  <a:pt x="567" y="735"/>
                  <a:pt x="601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7" name="Google Shape;9117;p37"/>
          <p:cNvSpPr/>
          <p:nvPr/>
        </p:nvSpPr>
        <p:spPr>
          <a:xfrm rot="10800000">
            <a:off x="7355896" y="5119860"/>
            <a:ext cx="21305" cy="22147"/>
          </a:xfrm>
          <a:custGeom>
            <a:rect b="b" l="l" r="r" t="t"/>
            <a:pathLst>
              <a:path extrusionOk="0" h="868" w="835">
                <a:moveTo>
                  <a:pt x="401" y="467"/>
                </a:moveTo>
                <a:cubicBezTo>
                  <a:pt x="834" y="868"/>
                  <a:pt x="0" y="0"/>
                  <a:pt x="4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8" name="Google Shape;9118;p37"/>
          <p:cNvSpPr/>
          <p:nvPr/>
        </p:nvSpPr>
        <p:spPr>
          <a:xfrm rot="10800000">
            <a:off x="8730440" y="4234719"/>
            <a:ext cx="22147" cy="22147"/>
          </a:xfrm>
          <a:custGeom>
            <a:rect b="b" l="l" r="r" t="t"/>
            <a:pathLst>
              <a:path extrusionOk="0" h="868" w="868">
                <a:moveTo>
                  <a:pt x="434" y="468"/>
                </a:moveTo>
                <a:cubicBezTo>
                  <a:pt x="868" y="868"/>
                  <a:pt x="0" y="1"/>
                  <a:pt x="4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9" name="Google Shape;9119;p37"/>
          <p:cNvSpPr/>
          <p:nvPr/>
        </p:nvSpPr>
        <p:spPr>
          <a:xfrm rot="10800000">
            <a:off x="7714229" y="4211730"/>
            <a:ext cx="22147" cy="22147"/>
          </a:xfrm>
          <a:custGeom>
            <a:rect b="b" l="l" r="r" t="t"/>
            <a:pathLst>
              <a:path extrusionOk="0" h="868" w="868">
                <a:moveTo>
                  <a:pt x="434" y="434"/>
                </a:moveTo>
                <a:cubicBezTo>
                  <a:pt x="868" y="868"/>
                  <a:pt x="1" y="0"/>
                  <a:pt x="4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0" name="Google Shape;9120;p37"/>
          <p:cNvSpPr/>
          <p:nvPr/>
        </p:nvSpPr>
        <p:spPr>
          <a:xfrm rot="10800000">
            <a:off x="8741514" y="4090024"/>
            <a:ext cx="16177" cy="20438"/>
          </a:xfrm>
          <a:custGeom>
            <a:rect b="b" l="l" r="r" t="t"/>
            <a:pathLst>
              <a:path extrusionOk="0" h="801" w="634">
                <a:moveTo>
                  <a:pt x="33" y="134"/>
                </a:moveTo>
                <a:cubicBezTo>
                  <a:pt x="0" y="434"/>
                  <a:pt x="601" y="801"/>
                  <a:pt x="634" y="567"/>
                </a:cubicBezTo>
                <a:cubicBezTo>
                  <a:pt x="334" y="501"/>
                  <a:pt x="500" y="0"/>
                  <a:pt x="33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1" name="Google Shape;9121;p37"/>
          <p:cNvSpPr/>
          <p:nvPr/>
        </p:nvSpPr>
        <p:spPr>
          <a:xfrm rot="10800000">
            <a:off x="8750010" y="4039810"/>
            <a:ext cx="42585" cy="18754"/>
          </a:xfrm>
          <a:custGeom>
            <a:rect b="b" l="l" r="r" t="t"/>
            <a:pathLst>
              <a:path extrusionOk="0" h="735" w="1669">
                <a:moveTo>
                  <a:pt x="834" y="735"/>
                </a:moveTo>
                <a:cubicBezTo>
                  <a:pt x="701" y="268"/>
                  <a:pt x="1668" y="134"/>
                  <a:pt x="1401" y="1"/>
                </a:cubicBezTo>
                <a:cubicBezTo>
                  <a:pt x="768" y="1"/>
                  <a:pt x="0" y="301"/>
                  <a:pt x="834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2" name="Google Shape;9122;p37"/>
          <p:cNvSpPr/>
          <p:nvPr/>
        </p:nvSpPr>
        <p:spPr>
          <a:xfrm rot="10800000">
            <a:off x="7635923" y="2015016"/>
            <a:ext cx="71519" cy="71519"/>
          </a:xfrm>
          <a:custGeom>
            <a:rect b="b" l="l" r="r" t="t"/>
            <a:pathLst>
              <a:path extrusionOk="0" h="2803" w="2803">
                <a:moveTo>
                  <a:pt x="2636" y="601"/>
                </a:moveTo>
                <a:cubicBezTo>
                  <a:pt x="1" y="1"/>
                  <a:pt x="835" y="2803"/>
                  <a:pt x="2803" y="2803"/>
                </a:cubicBezTo>
                <a:cubicBezTo>
                  <a:pt x="1802" y="2236"/>
                  <a:pt x="1535" y="1268"/>
                  <a:pt x="2636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3" name="Google Shape;9123;p37"/>
          <p:cNvSpPr/>
          <p:nvPr/>
        </p:nvSpPr>
        <p:spPr>
          <a:xfrm rot="10800000">
            <a:off x="9122810" y="1989476"/>
            <a:ext cx="21305" cy="21305"/>
          </a:xfrm>
          <a:custGeom>
            <a:rect b="b" l="l" r="r" t="t"/>
            <a:pathLst>
              <a:path extrusionOk="0" h="835" w="835">
                <a:moveTo>
                  <a:pt x="401" y="401"/>
                </a:moveTo>
                <a:cubicBezTo>
                  <a:pt x="1" y="834"/>
                  <a:pt x="835" y="0"/>
                  <a:pt x="4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4" name="Google Shape;9124;p37"/>
          <p:cNvSpPr/>
          <p:nvPr/>
        </p:nvSpPr>
        <p:spPr>
          <a:xfrm rot="10800000">
            <a:off x="8816400" y="1612441"/>
            <a:ext cx="88537" cy="104714"/>
          </a:xfrm>
          <a:custGeom>
            <a:rect b="b" l="l" r="r" t="t"/>
            <a:pathLst>
              <a:path extrusionOk="0" h="4104" w="3470">
                <a:moveTo>
                  <a:pt x="3469" y="3537"/>
                </a:moveTo>
                <a:cubicBezTo>
                  <a:pt x="1635" y="3136"/>
                  <a:pt x="3103" y="1535"/>
                  <a:pt x="3469" y="1035"/>
                </a:cubicBezTo>
                <a:cubicBezTo>
                  <a:pt x="1335" y="1"/>
                  <a:pt x="0" y="4104"/>
                  <a:pt x="3469" y="353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5" name="Google Shape;9125;p37"/>
          <p:cNvSpPr/>
          <p:nvPr/>
        </p:nvSpPr>
        <p:spPr>
          <a:xfrm rot="10800000">
            <a:off x="8904912" y="1137530"/>
            <a:ext cx="124284" cy="162582"/>
          </a:xfrm>
          <a:custGeom>
            <a:rect b="b" l="l" r="r" t="t"/>
            <a:pathLst>
              <a:path extrusionOk="0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6" name="Google Shape;9126;p37"/>
          <p:cNvSpPr/>
          <p:nvPr/>
        </p:nvSpPr>
        <p:spPr>
          <a:xfrm rot="10800000">
            <a:off x="8904912" y="1137530"/>
            <a:ext cx="124284" cy="162582"/>
          </a:xfrm>
          <a:custGeom>
            <a:rect b="b" l="l" r="r" t="t"/>
            <a:pathLst>
              <a:path extrusionOk="0" fill="none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_1_1">
    <p:spTree>
      <p:nvGrpSpPr>
        <p:cNvPr id="9127" name="Shape 9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8" name="Google Shape;9128;p38"/>
          <p:cNvGrpSpPr/>
          <p:nvPr/>
        </p:nvGrpSpPr>
        <p:grpSpPr>
          <a:xfrm>
            <a:off x="-24350" y="-68825"/>
            <a:ext cx="5214600" cy="2181575"/>
            <a:chOff x="1187675" y="233950"/>
            <a:chExt cx="5214600" cy="2181575"/>
          </a:xfrm>
        </p:grpSpPr>
        <p:sp>
          <p:nvSpPr>
            <p:cNvPr id="9129" name="Google Shape;9129;p38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38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38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38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38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38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38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38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38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38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38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38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38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38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38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38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38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38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38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38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38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38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38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38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38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38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38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38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38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38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38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38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38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38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38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38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38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38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3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3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38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38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38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38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38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38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38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38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38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38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38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38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38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38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38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38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38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3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3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3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3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38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38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3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3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38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38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38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38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38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38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38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38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38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38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38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3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3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38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38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38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38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38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38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38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38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38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38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38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38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38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38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38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38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38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38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38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38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38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38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3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3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38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38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38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38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38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3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3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38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38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38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38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38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38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38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38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38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38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38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38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38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38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38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38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38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38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38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38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3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38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38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38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38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38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38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38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38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38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38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3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3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38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38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38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38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38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38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38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38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38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3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3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38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38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38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38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38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38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38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38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38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38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38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3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3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38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38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38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38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38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38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38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38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38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38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38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3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3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38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38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38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38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38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38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38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38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38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38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38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38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3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3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38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38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38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38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38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38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38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38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38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38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38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38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38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38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38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3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3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38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38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38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3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3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38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38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38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38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38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38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38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38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38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38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38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38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38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38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38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38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38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38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38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38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38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38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38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38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38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38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38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38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38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38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38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38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38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38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38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38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38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38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38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38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38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38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38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38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38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38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38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38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38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38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38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38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38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38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38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38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38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38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38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38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38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38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38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38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38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38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38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3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3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38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38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38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38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38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38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38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38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38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38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3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3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38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38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38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3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3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38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38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38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38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38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38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38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38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38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38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38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38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38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38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3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3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38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38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38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38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38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38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38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38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38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3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3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3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3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38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38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38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38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38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38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38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38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38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38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38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1" name="Google Shape;9471;p38"/>
          <p:cNvSpPr/>
          <p:nvPr/>
        </p:nvSpPr>
        <p:spPr>
          <a:xfrm flipH="1">
            <a:off x="4208590" y="969900"/>
            <a:ext cx="4962335" cy="5639648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2" name="Google Shape;9472;p38"/>
          <p:cNvSpPr/>
          <p:nvPr/>
        </p:nvSpPr>
        <p:spPr>
          <a:xfrm>
            <a:off x="5631225" y="2750750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8_1_1_1">
    <p:spTree>
      <p:nvGrpSpPr>
        <p:cNvPr id="9473" name="Shape 9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4" name="Google Shape;9474;p39"/>
          <p:cNvGrpSpPr/>
          <p:nvPr/>
        </p:nvGrpSpPr>
        <p:grpSpPr>
          <a:xfrm flipH="1">
            <a:off x="2587049" y="-48644"/>
            <a:ext cx="6556951" cy="3751338"/>
            <a:chOff x="1187675" y="233950"/>
            <a:chExt cx="6301126" cy="3604976"/>
          </a:xfrm>
        </p:grpSpPr>
        <p:sp>
          <p:nvSpPr>
            <p:cNvPr id="9475" name="Google Shape;9475;p39"/>
            <p:cNvSpPr/>
            <p:nvPr/>
          </p:nvSpPr>
          <p:spPr>
            <a:xfrm>
              <a:off x="1189699" y="233950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39"/>
            <p:cNvSpPr/>
            <p:nvPr/>
          </p:nvSpPr>
          <p:spPr>
            <a:xfrm>
              <a:off x="3468732" y="239991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39"/>
            <p:cNvSpPr/>
            <p:nvPr/>
          </p:nvSpPr>
          <p:spPr>
            <a:xfrm>
              <a:off x="4193151" y="23999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39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39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39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39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39"/>
            <p:cNvSpPr/>
            <p:nvPr/>
          </p:nvSpPr>
          <p:spPr>
            <a:xfrm>
              <a:off x="4416814" y="243011"/>
              <a:ext cx="50412" cy="41351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39"/>
            <p:cNvSpPr/>
            <p:nvPr/>
          </p:nvSpPr>
          <p:spPr>
            <a:xfrm>
              <a:off x="5489821" y="234947"/>
              <a:ext cx="43374" cy="62494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1953414" y="253100"/>
              <a:ext cx="37303" cy="43344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1194743" y="261134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6965873" y="279287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1381133" y="298436"/>
              <a:ext cx="54429" cy="51409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3865707" y="303450"/>
              <a:ext cx="13109" cy="26248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4731180" y="317556"/>
              <a:ext cx="31262" cy="30265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6134652" y="319579"/>
              <a:ext cx="69562" cy="44371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4431916" y="322600"/>
              <a:ext cx="23228" cy="19180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3908023" y="329667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4685813" y="336705"/>
              <a:ext cx="17187" cy="22201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3304511" y="337732"/>
              <a:ext cx="62494" cy="66511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4918567" y="35283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5977469" y="368963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4784551" y="414300"/>
              <a:ext cx="4078" cy="504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7324549" y="408259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4513528" y="424358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7284257" y="416293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3892891" y="423361"/>
              <a:ext cx="17156" cy="20177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7317481" y="432423"/>
              <a:ext cx="5074" cy="5074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2251651" y="431426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3693422" y="425385"/>
              <a:ext cx="24194" cy="18153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5907969" y="424358"/>
              <a:ext cx="54429" cy="58477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3349848" y="455589"/>
              <a:ext cx="17156" cy="14136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3400229" y="464681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3037506" y="445531"/>
              <a:ext cx="32289" cy="54429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3273280" y="467701"/>
              <a:ext cx="17156" cy="2217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4446021" y="458610"/>
              <a:ext cx="74606" cy="73579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1810336" y="476762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3088883" y="481807"/>
              <a:ext cx="36306" cy="24194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1923179" y="540222"/>
              <a:ext cx="27245" cy="23228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5564395" y="552334"/>
              <a:ext cx="28242" cy="24194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1790190" y="561395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6413739" y="561395"/>
              <a:ext cx="65515" cy="51409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292484" y="580544"/>
              <a:ext cx="26218" cy="191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1340841" y="581541"/>
              <a:ext cx="31262" cy="34283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6329107" y="58456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2017900" y="592626"/>
              <a:ext cx="31262" cy="26218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1243100" y="615793"/>
              <a:ext cx="36306" cy="18183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1830482" y="626878"/>
              <a:ext cx="17156" cy="19180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4056114" y="653065"/>
              <a:ext cx="22201" cy="20177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159951" y="65810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848635" y="677259"/>
              <a:ext cx="20177" cy="14136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3028444" y="652068"/>
              <a:ext cx="134020" cy="100794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4019839" y="698402"/>
              <a:ext cx="15163" cy="19180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39"/>
            <p:cNvSpPr/>
            <p:nvPr/>
          </p:nvSpPr>
          <p:spPr>
            <a:xfrm>
              <a:off x="1742830" y="71552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39"/>
            <p:cNvSpPr/>
            <p:nvPr/>
          </p:nvSpPr>
          <p:spPr>
            <a:xfrm>
              <a:off x="1636027" y="719575"/>
              <a:ext cx="23228" cy="20177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39"/>
            <p:cNvSpPr/>
            <p:nvPr/>
          </p:nvSpPr>
          <p:spPr>
            <a:xfrm>
              <a:off x="1875819" y="728636"/>
              <a:ext cx="23228" cy="24224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39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39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39"/>
            <p:cNvSpPr/>
            <p:nvPr/>
          </p:nvSpPr>
          <p:spPr>
            <a:xfrm>
              <a:off x="1331780" y="715528"/>
              <a:ext cx="95720" cy="85692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39"/>
            <p:cNvSpPr/>
            <p:nvPr/>
          </p:nvSpPr>
          <p:spPr>
            <a:xfrm>
              <a:off x="3278324" y="754823"/>
              <a:ext cx="26218" cy="18183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39"/>
            <p:cNvSpPr/>
            <p:nvPr/>
          </p:nvSpPr>
          <p:spPr>
            <a:xfrm>
              <a:off x="1203804" y="764912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39"/>
            <p:cNvSpPr/>
            <p:nvPr/>
          </p:nvSpPr>
          <p:spPr>
            <a:xfrm>
              <a:off x="4303971" y="76189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39"/>
            <p:cNvSpPr/>
            <p:nvPr/>
          </p:nvSpPr>
          <p:spPr>
            <a:xfrm>
              <a:off x="1955437" y="767932"/>
              <a:ext cx="35279" cy="29238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39"/>
            <p:cNvSpPr/>
            <p:nvPr/>
          </p:nvSpPr>
          <p:spPr>
            <a:xfrm>
              <a:off x="5643983" y="763915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39"/>
            <p:cNvSpPr/>
            <p:nvPr/>
          </p:nvSpPr>
          <p:spPr>
            <a:xfrm>
              <a:off x="6094359" y="796143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39"/>
            <p:cNvSpPr/>
            <p:nvPr/>
          </p:nvSpPr>
          <p:spPr>
            <a:xfrm>
              <a:off x="3445565" y="817316"/>
              <a:ext cx="40324" cy="23197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39"/>
            <p:cNvSpPr/>
            <p:nvPr/>
          </p:nvSpPr>
          <p:spPr>
            <a:xfrm>
              <a:off x="1681364" y="826377"/>
              <a:ext cx="34313" cy="2721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39"/>
            <p:cNvSpPr/>
            <p:nvPr/>
          </p:nvSpPr>
          <p:spPr>
            <a:xfrm>
              <a:off x="1610837" y="841479"/>
              <a:ext cx="32289" cy="26218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39"/>
            <p:cNvSpPr/>
            <p:nvPr/>
          </p:nvSpPr>
          <p:spPr>
            <a:xfrm>
              <a:off x="2880323" y="848547"/>
              <a:ext cx="23228" cy="17156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39"/>
            <p:cNvSpPr/>
            <p:nvPr/>
          </p:nvSpPr>
          <p:spPr>
            <a:xfrm>
              <a:off x="3851601" y="854588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39"/>
            <p:cNvSpPr/>
            <p:nvPr/>
          </p:nvSpPr>
          <p:spPr>
            <a:xfrm>
              <a:off x="2674813" y="854588"/>
              <a:ext cx="41320" cy="35279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39"/>
            <p:cNvSpPr/>
            <p:nvPr/>
          </p:nvSpPr>
          <p:spPr>
            <a:xfrm>
              <a:off x="1398259" y="885819"/>
              <a:ext cx="35310" cy="39327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39"/>
            <p:cNvSpPr/>
            <p:nvPr/>
          </p:nvSpPr>
          <p:spPr>
            <a:xfrm>
              <a:off x="4179046" y="881772"/>
              <a:ext cx="45368" cy="47392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39"/>
            <p:cNvSpPr/>
            <p:nvPr/>
          </p:nvSpPr>
          <p:spPr>
            <a:xfrm>
              <a:off x="6014771" y="892857"/>
              <a:ext cx="23197" cy="24224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39"/>
            <p:cNvSpPr/>
            <p:nvPr/>
          </p:nvSpPr>
          <p:spPr>
            <a:xfrm>
              <a:off x="5531140" y="897901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39"/>
            <p:cNvSpPr/>
            <p:nvPr/>
          </p:nvSpPr>
          <p:spPr>
            <a:xfrm>
              <a:off x="2523670" y="906962"/>
              <a:ext cx="23197" cy="20177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39"/>
            <p:cNvSpPr/>
            <p:nvPr/>
          </p:nvSpPr>
          <p:spPr>
            <a:xfrm>
              <a:off x="5962367" y="906962"/>
              <a:ext cx="31262" cy="25221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39"/>
            <p:cNvSpPr/>
            <p:nvPr/>
          </p:nvSpPr>
          <p:spPr>
            <a:xfrm>
              <a:off x="1190726" y="920071"/>
              <a:ext cx="29238" cy="27245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39"/>
            <p:cNvSpPr/>
            <p:nvPr/>
          </p:nvSpPr>
          <p:spPr>
            <a:xfrm>
              <a:off x="1308583" y="933180"/>
              <a:ext cx="29269" cy="29238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39"/>
            <p:cNvSpPr/>
            <p:nvPr/>
          </p:nvSpPr>
          <p:spPr>
            <a:xfrm>
              <a:off x="4753320" y="930159"/>
              <a:ext cx="63521" cy="56453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39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39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39"/>
            <p:cNvSpPr/>
            <p:nvPr/>
          </p:nvSpPr>
          <p:spPr>
            <a:xfrm>
              <a:off x="1216913" y="934177"/>
              <a:ext cx="89709" cy="115897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39"/>
            <p:cNvSpPr/>
            <p:nvPr/>
          </p:nvSpPr>
          <p:spPr>
            <a:xfrm>
              <a:off x="5486800" y="959367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39"/>
            <p:cNvSpPr/>
            <p:nvPr/>
          </p:nvSpPr>
          <p:spPr>
            <a:xfrm>
              <a:off x="6642446" y="959367"/>
              <a:ext cx="77627" cy="61497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39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39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39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39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39"/>
            <p:cNvSpPr/>
            <p:nvPr/>
          </p:nvSpPr>
          <p:spPr>
            <a:xfrm>
              <a:off x="2909560" y="1007724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39"/>
            <p:cNvSpPr/>
            <p:nvPr/>
          </p:nvSpPr>
          <p:spPr>
            <a:xfrm>
              <a:off x="1505062" y="1011741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39"/>
            <p:cNvSpPr/>
            <p:nvPr/>
          </p:nvSpPr>
          <p:spPr>
            <a:xfrm>
              <a:off x="1314624" y="1025847"/>
              <a:ext cx="22201" cy="18183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39"/>
            <p:cNvSpPr/>
            <p:nvPr/>
          </p:nvSpPr>
          <p:spPr>
            <a:xfrm>
              <a:off x="3302488" y="1061125"/>
              <a:ext cx="21204" cy="13139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39"/>
            <p:cNvSpPr/>
            <p:nvPr/>
          </p:nvSpPr>
          <p:spPr>
            <a:xfrm>
              <a:off x="1194743" y="1089336"/>
              <a:ext cx="27245" cy="20177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39"/>
            <p:cNvSpPr/>
            <p:nvPr/>
          </p:nvSpPr>
          <p:spPr>
            <a:xfrm>
              <a:off x="1945349" y="1089336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39"/>
            <p:cNvSpPr/>
            <p:nvPr/>
          </p:nvSpPr>
          <p:spPr>
            <a:xfrm>
              <a:off x="3191668" y="1093353"/>
              <a:ext cx="24194" cy="17156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39"/>
            <p:cNvSpPr/>
            <p:nvPr/>
          </p:nvSpPr>
          <p:spPr>
            <a:xfrm>
              <a:off x="2447103" y="1110479"/>
              <a:ext cx="38300" cy="15163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39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39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39"/>
            <p:cNvSpPr/>
            <p:nvPr/>
          </p:nvSpPr>
          <p:spPr>
            <a:xfrm>
              <a:off x="2659680" y="1111506"/>
              <a:ext cx="60501" cy="51409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39"/>
            <p:cNvSpPr/>
            <p:nvPr/>
          </p:nvSpPr>
          <p:spPr>
            <a:xfrm>
              <a:off x="1728724" y="1118544"/>
              <a:ext cx="20177" cy="15163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39"/>
            <p:cNvSpPr/>
            <p:nvPr/>
          </p:nvSpPr>
          <p:spPr>
            <a:xfrm>
              <a:off x="7337658" y="1124584"/>
              <a:ext cx="26218" cy="22201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39"/>
            <p:cNvSpPr/>
            <p:nvPr/>
          </p:nvSpPr>
          <p:spPr>
            <a:xfrm>
              <a:off x="1676350" y="1133676"/>
              <a:ext cx="19150" cy="191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39"/>
            <p:cNvSpPr/>
            <p:nvPr/>
          </p:nvSpPr>
          <p:spPr>
            <a:xfrm>
              <a:off x="4516548" y="1141741"/>
              <a:ext cx="27245" cy="2721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39"/>
            <p:cNvSpPr/>
            <p:nvPr/>
          </p:nvSpPr>
          <p:spPr>
            <a:xfrm>
              <a:off x="1853679" y="1135669"/>
              <a:ext cx="54429" cy="53433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39"/>
            <p:cNvSpPr/>
            <p:nvPr/>
          </p:nvSpPr>
          <p:spPr>
            <a:xfrm>
              <a:off x="1671306" y="1157839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39"/>
            <p:cNvSpPr/>
            <p:nvPr/>
          </p:nvSpPr>
          <p:spPr>
            <a:xfrm>
              <a:off x="3658143" y="1167928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39"/>
            <p:cNvSpPr/>
            <p:nvPr/>
          </p:nvSpPr>
          <p:spPr>
            <a:xfrm>
              <a:off x="2391678" y="1211241"/>
              <a:ext cx="34283" cy="36306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39"/>
            <p:cNvSpPr/>
            <p:nvPr/>
          </p:nvSpPr>
          <p:spPr>
            <a:xfrm>
              <a:off x="4332182" y="1222326"/>
              <a:ext cx="32289" cy="28242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39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39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39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39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39"/>
            <p:cNvSpPr/>
            <p:nvPr/>
          </p:nvSpPr>
          <p:spPr>
            <a:xfrm>
              <a:off x="5410232" y="1236431"/>
              <a:ext cx="32289" cy="33286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39"/>
            <p:cNvSpPr/>
            <p:nvPr/>
          </p:nvSpPr>
          <p:spPr>
            <a:xfrm>
              <a:off x="1438552" y="1256577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39"/>
            <p:cNvSpPr/>
            <p:nvPr/>
          </p:nvSpPr>
          <p:spPr>
            <a:xfrm>
              <a:off x="4267695" y="1275727"/>
              <a:ext cx="36306" cy="41351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39"/>
            <p:cNvSpPr/>
            <p:nvPr/>
          </p:nvSpPr>
          <p:spPr>
            <a:xfrm>
              <a:off x="5302433" y="1290829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39"/>
            <p:cNvSpPr/>
            <p:nvPr/>
          </p:nvSpPr>
          <p:spPr>
            <a:xfrm>
              <a:off x="2575048" y="1294876"/>
              <a:ext cx="22201" cy="24194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39"/>
            <p:cNvSpPr/>
            <p:nvPr/>
          </p:nvSpPr>
          <p:spPr>
            <a:xfrm>
              <a:off x="4617310" y="1304934"/>
              <a:ext cx="29269" cy="29269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39"/>
            <p:cNvSpPr/>
            <p:nvPr/>
          </p:nvSpPr>
          <p:spPr>
            <a:xfrm>
              <a:off x="4959887" y="1308982"/>
              <a:ext cx="25221" cy="27245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39"/>
            <p:cNvSpPr/>
            <p:nvPr/>
          </p:nvSpPr>
          <p:spPr>
            <a:xfrm>
              <a:off x="2168015" y="1306958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39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39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39"/>
            <p:cNvSpPr/>
            <p:nvPr/>
          </p:nvSpPr>
          <p:spPr>
            <a:xfrm>
              <a:off x="4422855" y="1321064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39"/>
            <p:cNvSpPr/>
            <p:nvPr/>
          </p:nvSpPr>
          <p:spPr>
            <a:xfrm>
              <a:off x="1676350" y="1317046"/>
              <a:ext cx="45368" cy="45368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39"/>
            <p:cNvSpPr/>
            <p:nvPr/>
          </p:nvSpPr>
          <p:spPr>
            <a:xfrm>
              <a:off x="1465766" y="1312002"/>
              <a:ext cx="78624" cy="127979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39"/>
            <p:cNvSpPr/>
            <p:nvPr/>
          </p:nvSpPr>
          <p:spPr>
            <a:xfrm>
              <a:off x="4157873" y="1349274"/>
              <a:ext cx="14136" cy="15163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39"/>
            <p:cNvSpPr/>
            <p:nvPr/>
          </p:nvSpPr>
          <p:spPr>
            <a:xfrm>
              <a:off x="2208308" y="135733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39"/>
            <p:cNvSpPr/>
            <p:nvPr/>
          </p:nvSpPr>
          <p:spPr>
            <a:xfrm>
              <a:off x="3395185" y="1361356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39"/>
            <p:cNvSpPr/>
            <p:nvPr/>
          </p:nvSpPr>
          <p:spPr>
            <a:xfrm>
              <a:off x="3666208" y="136238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39"/>
            <p:cNvSpPr/>
            <p:nvPr/>
          </p:nvSpPr>
          <p:spPr>
            <a:xfrm>
              <a:off x="3146332" y="1355315"/>
              <a:ext cx="22201" cy="32289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39"/>
            <p:cNvSpPr/>
            <p:nvPr/>
          </p:nvSpPr>
          <p:spPr>
            <a:xfrm>
              <a:off x="1733768" y="1392618"/>
              <a:ext cx="15133" cy="15133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39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39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39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39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39"/>
            <p:cNvSpPr/>
            <p:nvPr/>
          </p:nvSpPr>
          <p:spPr>
            <a:xfrm>
              <a:off x="6630364" y="1393614"/>
              <a:ext cx="39327" cy="54429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39"/>
            <p:cNvSpPr/>
            <p:nvPr/>
          </p:nvSpPr>
          <p:spPr>
            <a:xfrm>
              <a:off x="3381079" y="1422822"/>
              <a:ext cx="31262" cy="21204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39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39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39"/>
            <p:cNvSpPr/>
            <p:nvPr/>
          </p:nvSpPr>
          <p:spPr>
            <a:xfrm>
              <a:off x="2075318" y="1431883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39"/>
            <p:cNvSpPr/>
            <p:nvPr/>
          </p:nvSpPr>
          <p:spPr>
            <a:xfrm>
              <a:off x="3182607" y="1447015"/>
              <a:ext cx="68535" cy="574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39"/>
            <p:cNvSpPr/>
            <p:nvPr/>
          </p:nvSpPr>
          <p:spPr>
            <a:xfrm>
              <a:off x="1725704" y="1458100"/>
              <a:ext cx="21204" cy="37303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39"/>
            <p:cNvSpPr/>
            <p:nvPr/>
          </p:nvSpPr>
          <p:spPr>
            <a:xfrm>
              <a:off x="2865220" y="1464141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39"/>
            <p:cNvSpPr/>
            <p:nvPr/>
          </p:nvSpPr>
          <p:spPr>
            <a:xfrm>
              <a:off x="4422855" y="1499390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39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39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39"/>
            <p:cNvSpPr/>
            <p:nvPr/>
          </p:nvSpPr>
          <p:spPr>
            <a:xfrm>
              <a:off x="5051557" y="1504434"/>
              <a:ext cx="23197" cy="18183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39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39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39"/>
            <p:cNvSpPr/>
            <p:nvPr/>
          </p:nvSpPr>
          <p:spPr>
            <a:xfrm>
              <a:off x="1454681" y="1520563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39"/>
            <p:cNvSpPr/>
            <p:nvPr/>
          </p:nvSpPr>
          <p:spPr>
            <a:xfrm>
              <a:off x="4956866" y="1526604"/>
              <a:ext cx="16129" cy="17156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39"/>
            <p:cNvSpPr/>
            <p:nvPr/>
          </p:nvSpPr>
          <p:spPr>
            <a:xfrm>
              <a:off x="1885907" y="1529624"/>
              <a:ext cx="52436" cy="49415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39"/>
            <p:cNvSpPr/>
            <p:nvPr/>
          </p:nvSpPr>
          <p:spPr>
            <a:xfrm>
              <a:off x="3555388" y="1529624"/>
              <a:ext cx="28242" cy="24224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39"/>
            <p:cNvSpPr/>
            <p:nvPr/>
          </p:nvSpPr>
          <p:spPr>
            <a:xfrm>
              <a:off x="5245015" y="1537689"/>
              <a:ext cx="33256" cy="42347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39"/>
            <p:cNvSpPr/>
            <p:nvPr/>
          </p:nvSpPr>
          <p:spPr>
            <a:xfrm>
              <a:off x="6085298" y="1536692"/>
              <a:ext cx="62494" cy="51409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39"/>
            <p:cNvSpPr/>
            <p:nvPr/>
          </p:nvSpPr>
          <p:spPr>
            <a:xfrm>
              <a:off x="3540256" y="1550798"/>
              <a:ext cx="23228" cy="28242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39"/>
            <p:cNvSpPr/>
            <p:nvPr/>
          </p:nvSpPr>
          <p:spPr>
            <a:xfrm>
              <a:off x="3424392" y="1559859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39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39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39"/>
            <p:cNvSpPr/>
            <p:nvPr/>
          </p:nvSpPr>
          <p:spPr>
            <a:xfrm>
              <a:off x="2140801" y="1584022"/>
              <a:ext cx="27245" cy="27245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39"/>
            <p:cNvSpPr/>
            <p:nvPr/>
          </p:nvSpPr>
          <p:spPr>
            <a:xfrm>
              <a:off x="5270205" y="1590093"/>
              <a:ext cx="50382" cy="42347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39"/>
            <p:cNvSpPr/>
            <p:nvPr/>
          </p:nvSpPr>
          <p:spPr>
            <a:xfrm>
              <a:off x="1822418" y="1607219"/>
              <a:ext cx="44371" cy="62494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39"/>
            <p:cNvSpPr/>
            <p:nvPr/>
          </p:nvSpPr>
          <p:spPr>
            <a:xfrm>
              <a:off x="4618337" y="1611236"/>
              <a:ext cx="43344" cy="43344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39"/>
            <p:cNvSpPr/>
            <p:nvPr/>
          </p:nvSpPr>
          <p:spPr>
            <a:xfrm>
              <a:off x="1699517" y="1630386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39"/>
            <p:cNvSpPr/>
            <p:nvPr/>
          </p:nvSpPr>
          <p:spPr>
            <a:xfrm>
              <a:off x="3286359" y="1652556"/>
              <a:ext cx="20207" cy="20177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39"/>
            <p:cNvSpPr/>
            <p:nvPr/>
          </p:nvSpPr>
          <p:spPr>
            <a:xfrm>
              <a:off x="1409344" y="1657570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39"/>
            <p:cNvSpPr/>
            <p:nvPr/>
          </p:nvSpPr>
          <p:spPr>
            <a:xfrm>
              <a:off x="4391624" y="1661617"/>
              <a:ext cx="40324" cy="47392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39"/>
            <p:cNvSpPr/>
            <p:nvPr/>
          </p:nvSpPr>
          <p:spPr>
            <a:xfrm>
              <a:off x="2256665" y="1659593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39"/>
            <p:cNvSpPr/>
            <p:nvPr/>
          </p:nvSpPr>
          <p:spPr>
            <a:xfrm>
              <a:off x="2756425" y="1661617"/>
              <a:ext cx="27215" cy="23197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39"/>
            <p:cNvSpPr/>
            <p:nvPr/>
          </p:nvSpPr>
          <p:spPr>
            <a:xfrm>
              <a:off x="1241076" y="1683787"/>
              <a:ext cx="26248" cy="14136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39"/>
            <p:cNvSpPr/>
            <p:nvPr/>
          </p:nvSpPr>
          <p:spPr>
            <a:xfrm>
              <a:off x="2659680" y="1681763"/>
              <a:ext cx="48388" cy="47392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39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39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39"/>
            <p:cNvSpPr/>
            <p:nvPr/>
          </p:nvSpPr>
          <p:spPr>
            <a:xfrm>
              <a:off x="1522187" y="1696866"/>
              <a:ext cx="24224" cy="14136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39"/>
            <p:cNvSpPr/>
            <p:nvPr/>
          </p:nvSpPr>
          <p:spPr>
            <a:xfrm>
              <a:off x="1716642" y="1710971"/>
              <a:ext cx="14136" cy="10119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39"/>
            <p:cNvSpPr/>
            <p:nvPr/>
          </p:nvSpPr>
          <p:spPr>
            <a:xfrm>
              <a:off x="4697925" y="1709974"/>
              <a:ext cx="13109" cy="29238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39"/>
            <p:cNvSpPr/>
            <p:nvPr/>
          </p:nvSpPr>
          <p:spPr>
            <a:xfrm>
              <a:off x="1664238" y="1730120"/>
              <a:ext cx="8095" cy="8095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39"/>
            <p:cNvSpPr/>
            <p:nvPr/>
          </p:nvSpPr>
          <p:spPr>
            <a:xfrm>
              <a:off x="3816323" y="1725076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39"/>
            <p:cNvSpPr/>
            <p:nvPr/>
          </p:nvSpPr>
          <p:spPr>
            <a:xfrm>
              <a:off x="3307532" y="1738185"/>
              <a:ext cx="44371" cy="50412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39"/>
            <p:cNvSpPr/>
            <p:nvPr/>
          </p:nvSpPr>
          <p:spPr>
            <a:xfrm>
              <a:off x="1354946" y="174322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39"/>
            <p:cNvSpPr/>
            <p:nvPr/>
          </p:nvSpPr>
          <p:spPr>
            <a:xfrm>
              <a:off x="4374498" y="1743229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39"/>
            <p:cNvSpPr/>
            <p:nvPr/>
          </p:nvSpPr>
          <p:spPr>
            <a:xfrm>
              <a:off x="1586673" y="1755311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39"/>
            <p:cNvSpPr/>
            <p:nvPr/>
          </p:nvSpPr>
          <p:spPr>
            <a:xfrm>
              <a:off x="5510994" y="1766396"/>
              <a:ext cx="26218" cy="12112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39"/>
            <p:cNvSpPr/>
            <p:nvPr/>
          </p:nvSpPr>
          <p:spPr>
            <a:xfrm>
              <a:off x="3778054" y="1760355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39"/>
            <p:cNvSpPr/>
            <p:nvPr/>
          </p:nvSpPr>
          <p:spPr>
            <a:xfrm>
              <a:off x="5108975" y="1771440"/>
              <a:ext cx="17187" cy="20177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39"/>
            <p:cNvSpPr/>
            <p:nvPr/>
          </p:nvSpPr>
          <p:spPr>
            <a:xfrm>
              <a:off x="6183009" y="1771440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39"/>
            <p:cNvSpPr/>
            <p:nvPr/>
          </p:nvSpPr>
          <p:spPr>
            <a:xfrm>
              <a:off x="6001662" y="1767393"/>
              <a:ext cx="27245" cy="56453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39"/>
            <p:cNvSpPr/>
            <p:nvPr/>
          </p:nvSpPr>
          <p:spPr>
            <a:xfrm>
              <a:off x="3141287" y="1785545"/>
              <a:ext cx="48388" cy="4132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39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39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39"/>
            <p:cNvSpPr/>
            <p:nvPr/>
          </p:nvSpPr>
          <p:spPr>
            <a:xfrm>
              <a:off x="5280263" y="1803668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39"/>
            <p:cNvSpPr/>
            <p:nvPr/>
          </p:nvSpPr>
          <p:spPr>
            <a:xfrm>
              <a:off x="1245124" y="1818800"/>
              <a:ext cx="29238" cy="29238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39"/>
            <p:cNvSpPr/>
            <p:nvPr/>
          </p:nvSpPr>
          <p:spPr>
            <a:xfrm>
              <a:off x="3576531" y="1829885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39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39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39"/>
            <p:cNvSpPr/>
            <p:nvPr/>
          </p:nvSpPr>
          <p:spPr>
            <a:xfrm>
              <a:off x="2846071" y="1839943"/>
              <a:ext cx="56453" cy="44371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39"/>
            <p:cNvSpPr/>
            <p:nvPr/>
          </p:nvSpPr>
          <p:spPr>
            <a:xfrm>
              <a:off x="1455678" y="1859093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39"/>
            <p:cNvSpPr/>
            <p:nvPr/>
          </p:nvSpPr>
          <p:spPr>
            <a:xfrm>
              <a:off x="2428950" y="1870178"/>
              <a:ext cx="24224" cy="22201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39"/>
            <p:cNvSpPr/>
            <p:nvPr/>
          </p:nvSpPr>
          <p:spPr>
            <a:xfrm>
              <a:off x="5586565" y="1906453"/>
              <a:ext cx="8095" cy="9092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39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39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39"/>
            <p:cNvSpPr/>
            <p:nvPr/>
          </p:nvSpPr>
          <p:spPr>
            <a:xfrm>
              <a:off x="1494973" y="1936658"/>
              <a:ext cx="54460" cy="67538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39"/>
            <p:cNvSpPr/>
            <p:nvPr/>
          </p:nvSpPr>
          <p:spPr>
            <a:xfrm>
              <a:off x="3898962" y="1906453"/>
              <a:ext cx="148125" cy="101791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39"/>
            <p:cNvSpPr/>
            <p:nvPr/>
          </p:nvSpPr>
          <p:spPr>
            <a:xfrm>
              <a:off x="4868187" y="1937685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39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39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39"/>
            <p:cNvSpPr/>
            <p:nvPr/>
          </p:nvSpPr>
          <p:spPr>
            <a:xfrm>
              <a:off x="1451660" y="1951790"/>
              <a:ext cx="23197" cy="18153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39"/>
            <p:cNvSpPr/>
            <p:nvPr/>
          </p:nvSpPr>
          <p:spPr>
            <a:xfrm>
              <a:off x="6380484" y="1966892"/>
              <a:ext cx="21204" cy="16160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39"/>
            <p:cNvSpPr/>
            <p:nvPr/>
          </p:nvSpPr>
          <p:spPr>
            <a:xfrm>
              <a:off x="7280209" y="1991086"/>
              <a:ext cx="23197" cy="25221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39"/>
            <p:cNvSpPr/>
            <p:nvPr/>
          </p:nvSpPr>
          <p:spPr>
            <a:xfrm>
              <a:off x="1796231" y="1985045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39"/>
            <p:cNvSpPr/>
            <p:nvPr/>
          </p:nvSpPr>
          <p:spPr>
            <a:xfrm>
              <a:off x="4643497" y="1993079"/>
              <a:ext cx="22201" cy="24224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39"/>
            <p:cNvSpPr/>
            <p:nvPr/>
          </p:nvSpPr>
          <p:spPr>
            <a:xfrm>
              <a:off x="2627452" y="200821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39"/>
            <p:cNvSpPr/>
            <p:nvPr/>
          </p:nvSpPr>
          <p:spPr>
            <a:xfrm>
              <a:off x="5781020" y="2002171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39"/>
            <p:cNvSpPr/>
            <p:nvPr/>
          </p:nvSpPr>
          <p:spPr>
            <a:xfrm>
              <a:off x="3911043" y="2016276"/>
              <a:ext cx="23197" cy="2117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39"/>
            <p:cNvSpPr/>
            <p:nvPr/>
          </p:nvSpPr>
          <p:spPr>
            <a:xfrm>
              <a:off x="5907969" y="202029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39"/>
            <p:cNvSpPr/>
            <p:nvPr/>
          </p:nvSpPr>
          <p:spPr>
            <a:xfrm>
              <a:off x="4357372" y="1997127"/>
              <a:ext cx="74576" cy="77597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39"/>
            <p:cNvSpPr/>
            <p:nvPr/>
          </p:nvSpPr>
          <p:spPr>
            <a:xfrm>
              <a:off x="2525694" y="2021290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39"/>
            <p:cNvSpPr/>
            <p:nvPr/>
          </p:nvSpPr>
          <p:spPr>
            <a:xfrm>
              <a:off x="4108519" y="2038416"/>
              <a:ext cx="15133" cy="15163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39"/>
            <p:cNvSpPr/>
            <p:nvPr/>
          </p:nvSpPr>
          <p:spPr>
            <a:xfrm>
              <a:off x="6227349" y="2031378"/>
              <a:ext cx="18153" cy="16160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39"/>
            <p:cNvSpPr/>
            <p:nvPr/>
          </p:nvSpPr>
          <p:spPr>
            <a:xfrm>
              <a:off x="2030978" y="2037419"/>
              <a:ext cx="18183" cy="21204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39"/>
            <p:cNvSpPr/>
            <p:nvPr/>
          </p:nvSpPr>
          <p:spPr>
            <a:xfrm>
              <a:off x="1277351" y="2048504"/>
              <a:ext cx="29269" cy="22201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39"/>
            <p:cNvSpPr/>
            <p:nvPr/>
          </p:nvSpPr>
          <p:spPr>
            <a:xfrm>
              <a:off x="6156822" y="2044487"/>
              <a:ext cx="15133" cy="3023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39"/>
            <p:cNvSpPr/>
            <p:nvPr/>
          </p:nvSpPr>
          <p:spPr>
            <a:xfrm>
              <a:off x="4312035" y="2043460"/>
              <a:ext cx="32259" cy="53433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39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39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39"/>
            <p:cNvSpPr/>
            <p:nvPr/>
          </p:nvSpPr>
          <p:spPr>
            <a:xfrm>
              <a:off x="2371532" y="2074691"/>
              <a:ext cx="16160" cy="18183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39"/>
            <p:cNvSpPr/>
            <p:nvPr/>
          </p:nvSpPr>
          <p:spPr>
            <a:xfrm>
              <a:off x="3326681" y="2072698"/>
              <a:ext cx="28242" cy="29238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39"/>
            <p:cNvSpPr/>
            <p:nvPr/>
          </p:nvSpPr>
          <p:spPr>
            <a:xfrm>
              <a:off x="7368889" y="2064633"/>
              <a:ext cx="10088" cy="31262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39"/>
            <p:cNvSpPr/>
            <p:nvPr/>
          </p:nvSpPr>
          <p:spPr>
            <a:xfrm>
              <a:off x="6791565" y="2103929"/>
              <a:ext cx="5074" cy="504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39"/>
            <p:cNvSpPr/>
            <p:nvPr/>
          </p:nvSpPr>
          <p:spPr>
            <a:xfrm>
              <a:off x="2342324" y="2108943"/>
              <a:ext cx="17156" cy="17187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39"/>
            <p:cNvSpPr/>
            <p:nvPr/>
          </p:nvSpPr>
          <p:spPr>
            <a:xfrm>
              <a:off x="1858693" y="2117007"/>
              <a:ext cx="17156" cy="22201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39"/>
            <p:cNvSpPr/>
            <p:nvPr/>
          </p:nvSpPr>
          <p:spPr>
            <a:xfrm>
              <a:off x="3847554" y="2119031"/>
              <a:ext cx="29269" cy="15133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39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39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39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39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39"/>
            <p:cNvSpPr/>
            <p:nvPr/>
          </p:nvSpPr>
          <p:spPr>
            <a:xfrm>
              <a:off x="4690857" y="2130116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39"/>
            <p:cNvSpPr/>
            <p:nvPr/>
          </p:nvSpPr>
          <p:spPr>
            <a:xfrm>
              <a:off x="4983053" y="2139177"/>
              <a:ext cx="5074" cy="407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39"/>
            <p:cNvSpPr/>
            <p:nvPr/>
          </p:nvSpPr>
          <p:spPr>
            <a:xfrm>
              <a:off x="6740187" y="2125072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39"/>
            <p:cNvSpPr/>
            <p:nvPr/>
          </p:nvSpPr>
          <p:spPr>
            <a:xfrm>
              <a:off x="4900445" y="2130116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39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39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39"/>
            <p:cNvSpPr/>
            <p:nvPr/>
          </p:nvSpPr>
          <p:spPr>
            <a:xfrm>
              <a:off x="4567956" y="2127096"/>
              <a:ext cx="45368" cy="58477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39"/>
            <p:cNvSpPr/>
            <p:nvPr/>
          </p:nvSpPr>
          <p:spPr>
            <a:xfrm>
              <a:off x="4665667" y="2127096"/>
              <a:ext cx="32289" cy="53433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39"/>
            <p:cNvSpPr/>
            <p:nvPr/>
          </p:nvSpPr>
          <p:spPr>
            <a:xfrm>
              <a:off x="2982111" y="2140204"/>
              <a:ext cx="45368" cy="44341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39"/>
            <p:cNvSpPr/>
            <p:nvPr/>
          </p:nvSpPr>
          <p:spPr>
            <a:xfrm>
              <a:off x="5944244" y="2176450"/>
              <a:ext cx="31262" cy="17156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39"/>
            <p:cNvSpPr/>
            <p:nvPr/>
          </p:nvSpPr>
          <p:spPr>
            <a:xfrm>
              <a:off x="2020920" y="2185541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39"/>
            <p:cNvSpPr/>
            <p:nvPr/>
          </p:nvSpPr>
          <p:spPr>
            <a:xfrm>
              <a:off x="1473830" y="2227857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39"/>
            <p:cNvSpPr/>
            <p:nvPr/>
          </p:nvSpPr>
          <p:spPr>
            <a:xfrm>
              <a:off x="2130743" y="2205687"/>
              <a:ext cx="33286" cy="53433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39"/>
            <p:cNvSpPr/>
            <p:nvPr/>
          </p:nvSpPr>
          <p:spPr>
            <a:xfrm>
              <a:off x="5369940" y="2251024"/>
              <a:ext cx="13139" cy="14136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39"/>
            <p:cNvSpPr/>
            <p:nvPr/>
          </p:nvSpPr>
          <p:spPr>
            <a:xfrm>
              <a:off x="5885799" y="2258062"/>
              <a:ext cx="29238" cy="24224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39"/>
            <p:cNvSpPr/>
            <p:nvPr/>
          </p:nvSpPr>
          <p:spPr>
            <a:xfrm>
              <a:off x="7054523" y="225202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39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39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39"/>
            <p:cNvSpPr/>
            <p:nvPr/>
          </p:nvSpPr>
          <p:spPr>
            <a:xfrm>
              <a:off x="6064125" y="2291317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39"/>
            <p:cNvSpPr/>
            <p:nvPr/>
          </p:nvSpPr>
          <p:spPr>
            <a:xfrm>
              <a:off x="5969404" y="2298384"/>
              <a:ext cx="24224" cy="16129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39"/>
            <p:cNvSpPr/>
            <p:nvPr/>
          </p:nvSpPr>
          <p:spPr>
            <a:xfrm>
              <a:off x="3376035" y="2315510"/>
              <a:ext cx="34283" cy="33256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39"/>
            <p:cNvSpPr/>
            <p:nvPr/>
          </p:nvSpPr>
          <p:spPr>
            <a:xfrm>
              <a:off x="2792670" y="2339674"/>
              <a:ext cx="50412" cy="37303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39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39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39"/>
            <p:cNvSpPr/>
            <p:nvPr/>
          </p:nvSpPr>
          <p:spPr>
            <a:xfrm>
              <a:off x="7016254" y="2342694"/>
              <a:ext cx="26218" cy="14136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39"/>
            <p:cNvSpPr/>
            <p:nvPr/>
          </p:nvSpPr>
          <p:spPr>
            <a:xfrm>
              <a:off x="6179988" y="2357826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39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39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39"/>
            <p:cNvSpPr/>
            <p:nvPr/>
          </p:nvSpPr>
          <p:spPr>
            <a:xfrm>
              <a:off x="7173407" y="2368911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39"/>
            <p:cNvSpPr/>
            <p:nvPr/>
          </p:nvSpPr>
          <p:spPr>
            <a:xfrm>
              <a:off x="6837898" y="2384014"/>
              <a:ext cx="9122" cy="9092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39"/>
            <p:cNvSpPr/>
            <p:nvPr/>
          </p:nvSpPr>
          <p:spPr>
            <a:xfrm>
              <a:off x="1866758" y="2397122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39"/>
            <p:cNvSpPr/>
            <p:nvPr/>
          </p:nvSpPr>
          <p:spPr>
            <a:xfrm>
              <a:off x="6373447" y="2450523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39"/>
            <p:cNvSpPr/>
            <p:nvPr/>
          </p:nvSpPr>
          <p:spPr>
            <a:xfrm>
              <a:off x="1640075" y="2467649"/>
              <a:ext cx="16160" cy="16129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39"/>
            <p:cNvSpPr/>
            <p:nvPr/>
          </p:nvSpPr>
          <p:spPr>
            <a:xfrm>
              <a:off x="2074321" y="2468646"/>
              <a:ext cx="29238" cy="22201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39"/>
            <p:cNvSpPr/>
            <p:nvPr/>
          </p:nvSpPr>
          <p:spPr>
            <a:xfrm>
              <a:off x="2889414" y="2468646"/>
              <a:ext cx="28242" cy="33286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39"/>
            <p:cNvSpPr/>
            <p:nvPr/>
          </p:nvSpPr>
          <p:spPr>
            <a:xfrm>
              <a:off x="1712625" y="2466622"/>
              <a:ext cx="52406" cy="56453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39"/>
            <p:cNvSpPr/>
            <p:nvPr/>
          </p:nvSpPr>
          <p:spPr>
            <a:xfrm>
              <a:off x="1506058" y="2491813"/>
              <a:ext cx="33286" cy="22201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39"/>
            <p:cNvSpPr/>
            <p:nvPr/>
          </p:nvSpPr>
          <p:spPr>
            <a:xfrm>
              <a:off x="1245124" y="2470670"/>
              <a:ext cx="87685" cy="142084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39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39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39"/>
            <p:cNvSpPr/>
            <p:nvPr/>
          </p:nvSpPr>
          <p:spPr>
            <a:xfrm>
              <a:off x="7477685" y="2530112"/>
              <a:ext cx="10119" cy="9092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39"/>
            <p:cNvSpPr/>
            <p:nvPr/>
          </p:nvSpPr>
          <p:spPr>
            <a:xfrm>
              <a:off x="6974935" y="2561343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39"/>
            <p:cNvSpPr/>
            <p:nvPr/>
          </p:nvSpPr>
          <p:spPr>
            <a:xfrm>
              <a:off x="1519167" y="2559319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39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39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39"/>
            <p:cNvSpPr/>
            <p:nvPr/>
          </p:nvSpPr>
          <p:spPr>
            <a:xfrm>
              <a:off x="1221957" y="2557296"/>
              <a:ext cx="22170" cy="32289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39"/>
            <p:cNvSpPr/>
            <p:nvPr/>
          </p:nvSpPr>
          <p:spPr>
            <a:xfrm>
              <a:off x="1271311" y="2574452"/>
              <a:ext cx="21204" cy="2217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39"/>
            <p:cNvSpPr/>
            <p:nvPr/>
          </p:nvSpPr>
          <p:spPr>
            <a:xfrm>
              <a:off x="7477685" y="2587530"/>
              <a:ext cx="10119" cy="18183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39"/>
            <p:cNvSpPr/>
            <p:nvPr/>
          </p:nvSpPr>
          <p:spPr>
            <a:xfrm>
              <a:off x="1553419" y="2589554"/>
              <a:ext cx="57450" cy="39327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39"/>
            <p:cNvSpPr/>
            <p:nvPr/>
          </p:nvSpPr>
          <p:spPr>
            <a:xfrm>
              <a:off x="1274331" y="2593571"/>
              <a:ext cx="22201" cy="35310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39"/>
            <p:cNvSpPr/>
            <p:nvPr/>
          </p:nvSpPr>
          <p:spPr>
            <a:xfrm>
              <a:off x="1433538" y="2592574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39"/>
            <p:cNvSpPr/>
            <p:nvPr/>
          </p:nvSpPr>
          <p:spPr>
            <a:xfrm>
              <a:off x="1690455" y="2596592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39"/>
            <p:cNvSpPr/>
            <p:nvPr/>
          </p:nvSpPr>
          <p:spPr>
            <a:xfrm>
              <a:off x="2014879" y="2593571"/>
              <a:ext cx="61467" cy="9375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39"/>
            <p:cNvSpPr/>
            <p:nvPr/>
          </p:nvSpPr>
          <p:spPr>
            <a:xfrm>
              <a:off x="6675701" y="2618761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39"/>
            <p:cNvSpPr/>
            <p:nvPr/>
          </p:nvSpPr>
          <p:spPr>
            <a:xfrm>
              <a:off x="1434535" y="2628850"/>
              <a:ext cx="25221" cy="12112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39"/>
            <p:cNvSpPr/>
            <p:nvPr/>
          </p:nvSpPr>
          <p:spPr>
            <a:xfrm>
              <a:off x="1950393" y="2627823"/>
              <a:ext cx="14136" cy="13139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39"/>
            <p:cNvSpPr/>
            <p:nvPr/>
          </p:nvSpPr>
          <p:spPr>
            <a:xfrm>
              <a:off x="6514501" y="2617765"/>
              <a:ext cx="62494" cy="64518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39"/>
            <p:cNvSpPr/>
            <p:nvPr/>
          </p:nvSpPr>
          <p:spPr>
            <a:xfrm>
              <a:off x="7054523" y="2631870"/>
              <a:ext cx="26218" cy="19180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39"/>
            <p:cNvSpPr/>
            <p:nvPr/>
          </p:nvSpPr>
          <p:spPr>
            <a:xfrm>
              <a:off x="2406810" y="2707441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39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39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39"/>
            <p:cNvSpPr/>
            <p:nvPr/>
          </p:nvSpPr>
          <p:spPr>
            <a:xfrm>
              <a:off x="2636514" y="2722544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39"/>
            <p:cNvSpPr/>
            <p:nvPr/>
          </p:nvSpPr>
          <p:spPr>
            <a:xfrm>
              <a:off x="1911098" y="2757822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39"/>
            <p:cNvSpPr/>
            <p:nvPr/>
          </p:nvSpPr>
          <p:spPr>
            <a:xfrm>
              <a:off x="6151778" y="2760843"/>
              <a:ext cx="40324" cy="6551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39"/>
            <p:cNvSpPr/>
            <p:nvPr/>
          </p:nvSpPr>
          <p:spPr>
            <a:xfrm>
              <a:off x="2225433" y="2770901"/>
              <a:ext cx="31262" cy="22201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39"/>
            <p:cNvSpPr/>
            <p:nvPr/>
          </p:nvSpPr>
          <p:spPr>
            <a:xfrm>
              <a:off x="7248978" y="276486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39"/>
            <p:cNvSpPr/>
            <p:nvPr/>
          </p:nvSpPr>
          <p:spPr>
            <a:xfrm>
              <a:off x="6351277" y="2830343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39"/>
            <p:cNvSpPr/>
            <p:nvPr/>
          </p:nvSpPr>
          <p:spPr>
            <a:xfrm>
              <a:off x="6588048" y="2839404"/>
              <a:ext cx="28242" cy="23228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39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39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39"/>
            <p:cNvSpPr/>
            <p:nvPr/>
          </p:nvSpPr>
          <p:spPr>
            <a:xfrm>
              <a:off x="5953305" y="2989550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39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39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39"/>
            <p:cNvSpPr/>
            <p:nvPr/>
          </p:nvSpPr>
          <p:spPr>
            <a:xfrm>
              <a:off x="7439416" y="3080223"/>
              <a:ext cx="32259" cy="25221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39"/>
            <p:cNvSpPr/>
            <p:nvPr/>
          </p:nvSpPr>
          <p:spPr>
            <a:xfrm>
              <a:off x="2215375" y="3129577"/>
              <a:ext cx="77597" cy="79651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39"/>
            <p:cNvSpPr/>
            <p:nvPr/>
          </p:nvSpPr>
          <p:spPr>
            <a:xfrm>
              <a:off x="6970918" y="3134621"/>
              <a:ext cx="38300" cy="25221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39"/>
            <p:cNvSpPr/>
            <p:nvPr/>
          </p:nvSpPr>
          <p:spPr>
            <a:xfrm>
              <a:off x="7402114" y="3153770"/>
              <a:ext cx="26248" cy="15133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39"/>
            <p:cNvSpPr/>
            <p:nvPr/>
          </p:nvSpPr>
          <p:spPr>
            <a:xfrm>
              <a:off x="7235869" y="3151747"/>
              <a:ext cx="48419" cy="38330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39"/>
            <p:cNvSpPr/>
            <p:nvPr/>
          </p:nvSpPr>
          <p:spPr>
            <a:xfrm>
              <a:off x="2096491" y="3189019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39"/>
            <p:cNvSpPr/>
            <p:nvPr/>
          </p:nvSpPr>
          <p:spPr>
            <a:xfrm>
              <a:off x="6454032" y="3224297"/>
              <a:ext cx="21204" cy="15133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39"/>
            <p:cNvSpPr/>
            <p:nvPr/>
          </p:nvSpPr>
          <p:spPr>
            <a:xfrm>
              <a:off x="1980628" y="3302889"/>
              <a:ext cx="24194" cy="2721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39"/>
            <p:cNvSpPr/>
            <p:nvPr/>
          </p:nvSpPr>
          <p:spPr>
            <a:xfrm>
              <a:off x="7386015" y="330893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39"/>
            <p:cNvSpPr/>
            <p:nvPr/>
          </p:nvSpPr>
          <p:spPr>
            <a:xfrm>
              <a:off x="7169390" y="3334120"/>
              <a:ext cx="33286" cy="2721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39"/>
            <p:cNvSpPr/>
            <p:nvPr/>
          </p:nvSpPr>
          <p:spPr>
            <a:xfrm>
              <a:off x="6570922" y="3360308"/>
              <a:ext cx="19150" cy="15133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39"/>
            <p:cNvSpPr/>
            <p:nvPr/>
          </p:nvSpPr>
          <p:spPr>
            <a:xfrm>
              <a:off x="7395076" y="3365352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39"/>
            <p:cNvSpPr/>
            <p:nvPr/>
          </p:nvSpPr>
          <p:spPr>
            <a:xfrm>
              <a:off x="7442436" y="3361334"/>
              <a:ext cx="14136" cy="3023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39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39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39"/>
            <p:cNvSpPr/>
            <p:nvPr/>
          </p:nvSpPr>
          <p:spPr>
            <a:xfrm>
              <a:off x="2238542" y="3404647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39"/>
            <p:cNvSpPr/>
            <p:nvPr/>
          </p:nvSpPr>
          <p:spPr>
            <a:xfrm>
              <a:off x="6568899" y="3398607"/>
              <a:ext cx="13139" cy="3023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39"/>
            <p:cNvSpPr/>
            <p:nvPr/>
          </p:nvSpPr>
          <p:spPr>
            <a:xfrm>
              <a:off x="1628990" y="3426817"/>
              <a:ext cx="31262" cy="33256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39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39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39"/>
            <p:cNvSpPr/>
            <p:nvPr/>
          </p:nvSpPr>
          <p:spPr>
            <a:xfrm>
              <a:off x="6404678" y="3445967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39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39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39"/>
            <p:cNvSpPr/>
            <p:nvPr/>
          </p:nvSpPr>
          <p:spPr>
            <a:xfrm>
              <a:off x="1831509" y="3494324"/>
              <a:ext cx="58447" cy="35279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39"/>
            <p:cNvSpPr/>
            <p:nvPr/>
          </p:nvSpPr>
          <p:spPr>
            <a:xfrm>
              <a:off x="2058192" y="3494324"/>
              <a:ext cx="24224" cy="26218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39"/>
            <p:cNvSpPr/>
            <p:nvPr/>
          </p:nvSpPr>
          <p:spPr>
            <a:xfrm>
              <a:off x="6576963" y="3496318"/>
              <a:ext cx="21174" cy="17156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39"/>
            <p:cNvSpPr/>
            <p:nvPr/>
          </p:nvSpPr>
          <p:spPr>
            <a:xfrm>
              <a:off x="1390195" y="349834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39"/>
            <p:cNvSpPr/>
            <p:nvPr/>
          </p:nvSpPr>
          <p:spPr>
            <a:xfrm>
              <a:off x="1466762" y="3526552"/>
              <a:ext cx="19180" cy="15133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39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39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39"/>
            <p:cNvSpPr/>
            <p:nvPr/>
          </p:nvSpPr>
          <p:spPr>
            <a:xfrm>
              <a:off x="1431514" y="3546698"/>
              <a:ext cx="31262" cy="50412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39"/>
            <p:cNvSpPr/>
            <p:nvPr/>
          </p:nvSpPr>
          <p:spPr>
            <a:xfrm>
              <a:off x="6530600" y="3545702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39"/>
            <p:cNvSpPr/>
            <p:nvPr/>
          </p:nvSpPr>
          <p:spPr>
            <a:xfrm>
              <a:off x="1408347" y="3551742"/>
              <a:ext cx="16129" cy="13139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39"/>
            <p:cNvSpPr/>
            <p:nvPr/>
          </p:nvSpPr>
          <p:spPr>
            <a:xfrm>
              <a:off x="1981625" y="3536640"/>
              <a:ext cx="45368" cy="72552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39"/>
            <p:cNvSpPr/>
            <p:nvPr/>
          </p:nvSpPr>
          <p:spPr>
            <a:xfrm>
              <a:off x="6445967" y="3546698"/>
              <a:ext cx="38330" cy="35310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39"/>
            <p:cNvSpPr/>
            <p:nvPr/>
          </p:nvSpPr>
          <p:spPr>
            <a:xfrm>
              <a:off x="1701540" y="3553766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39"/>
            <p:cNvSpPr/>
            <p:nvPr/>
          </p:nvSpPr>
          <p:spPr>
            <a:xfrm>
              <a:off x="6662592" y="357793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39"/>
            <p:cNvSpPr/>
            <p:nvPr/>
          </p:nvSpPr>
          <p:spPr>
            <a:xfrm>
              <a:off x="7143203" y="3591038"/>
              <a:ext cx="70559" cy="66542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39"/>
            <p:cNvSpPr/>
            <p:nvPr/>
          </p:nvSpPr>
          <p:spPr>
            <a:xfrm>
              <a:off x="7372906" y="362529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39"/>
            <p:cNvSpPr/>
            <p:nvPr/>
          </p:nvSpPr>
          <p:spPr>
            <a:xfrm>
              <a:off x="7351763" y="3636375"/>
              <a:ext cx="21174" cy="27245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39"/>
            <p:cNvSpPr/>
            <p:nvPr/>
          </p:nvSpPr>
          <p:spPr>
            <a:xfrm>
              <a:off x="6708956" y="3655524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39"/>
            <p:cNvSpPr/>
            <p:nvPr/>
          </p:nvSpPr>
          <p:spPr>
            <a:xfrm>
              <a:off x="2113617" y="3671654"/>
              <a:ext cx="34283" cy="3023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39"/>
            <p:cNvSpPr/>
            <p:nvPr/>
          </p:nvSpPr>
          <p:spPr>
            <a:xfrm>
              <a:off x="1557466" y="3698837"/>
              <a:ext cx="27215" cy="34283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39"/>
            <p:cNvSpPr/>
            <p:nvPr/>
          </p:nvSpPr>
          <p:spPr>
            <a:xfrm>
              <a:off x="1514123" y="3735113"/>
              <a:ext cx="34283" cy="22201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39"/>
            <p:cNvSpPr/>
            <p:nvPr/>
          </p:nvSpPr>
          <p:spPr>
            <a:xfrm>
              <a:off x="2083383" y="3744174"/>
              <a:ext cx="10119" cy="15163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39"/>
            <p:cNvSpPr/>
            <p:nvPr/>
          </p:nvSpPr>
          <p:spPr>
            <a:xfrm>
              <a:off x="7141179" y="3745201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39"/>
            <p:cNvSpPr/>
            <p:nvPr/>
          </p:nvSpPr>
          <p:spPr>
            <a:xfrm>
              <a:off x="6473181" y="3753235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39"/>
            <p:cNvSpPr/>
            <p:nvPr/>
          </p:nvSpPr>
          <p:spPr>
            <a:xfrm>
              <a:off x="1960451" y="3759306"/>
              <a:ext cx="11115" cy="32259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39"/>
            <p:cNvSpPr/>
            <p:nvPr/>
          </p:nvSpPr>
          <p:spPr>
            <a:xfrm>
              <a:off x="6568899" y="3781446"/>
              <a:ext cx="12112" cy="16160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39"/>
            <p:cNvSpPr/>
            <p:nvPr/>
          </p:nvSpPr>
          <p:spPr>
            <a:xfrm>
              <a:off x="1584650" y="3791534"/>
              <a:ext cx="17156" cy="24224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39"/>
            <p:cNvSpPr/>
            <p:nvPr/>
          </p:nvSpPr>
          <p:spPr>
            <a:xfrm>
              <a:off x="6723061" y="3803616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39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39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39"/>
            <p:cNvSpPr/>
            <p:nvPr/>
          </p:nvSpPr>
          <p:spPr>
            <a:xfrm>
              <a:off x="1531249" y="3806637"/>
              <a:ext cx="10119" cy="32289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39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39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39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39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39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39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39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39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39"/>
            <p:cNvSpPr/>
            <p:nvPr/>
          </p:nvSpPr>
          <p:spPr>
            <a:xfrm>
              <a:off x="2579095" y="1112503"/>
              <a:ext cx="18153" cy="22201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39"/>
            <p:cNvSpPr/>
            <p:nvPr/>
          </p:nvSpPr>
          <p:spPr>
            <a:xfrm>
              <a:off x="3279321" y="1331152"/>
              <a:ext cx="25221" cy="26218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39"/>
            <p:cNvSpPr/>
            <p:nvPr/>
          </p:nvSpPr>
          <p:spPr>
            <a:xfrm>
              <a:off x="4199192" y="1884283"/>
              <a:ext cx="29238" cy="18153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39"/>
            <p:cNvSpPr/>
            <p:nvPr/>
          </p:nvSpPr>
          <p:spPr>
            <a:xfrm>
              <a:off x="1651160" y="2378969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39"/>
            <p:cNvSpPr/>
            <p:nvPr/>
          </p:nvSpPr>
          <p:spPr>
            <a:xfrm>
              <a:off x="2854135" y="2406184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39"/>
            <p:cNvSpPr/>
            <p:nvPr/>
          </p:nvSpPr>
          <p:spPr>
            <a:xfrm>
              <a:off x="1645119" y="2552282"/>
              <a:ext cx="19150" cy="24194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39"/>
            <p:cNvSpPr/>
            <p:nvPr/>
          </p:nvSpPr>
          <p:spPr>
            <a:xfrm>
              <a:off x="1603799" y="2613717"/>
              <a:ext cx="50412" cy="22201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39"/>
            <p:cNvSpPr/>
            <p:nvPr/>
          </p:nvSpPr>
          <p:spPr>
            <a:xfrm>
              <a:off x="7352760" y="3636375"/>
              <a:ext cx="5074" cy="3051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39"/>
            <p:cNvSpPr/>
            <p:nvPr/>
          </p:nvSpPr>
          <p:spPr>
            <a:xfrm>
              <a:off x="7343699" y="363133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76" name="Google Shape;9876;p39"/>
          <p:cNvSpPr/>
          <p:nvPr/>
        </p:nvSpPr>
        <p:spPr>
          <a:xfrm>
            <a:off x="-197471" y="1539474"/>
            <a:ext cx="4564219" cy="3689462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7" name="Google Shape;9877;p39"/>
          <p:cNvSpPr/>
          <p:nvPr/>
        </p:nvSpPr>
        <p:spPr>
          <a:xfrm rot="10800000">
            <a:off x="-65805" y="2914132"/>
            <a:ext cx="7049308" cy="2315017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rgbClr val="B4A7D6"/>
        </a:solidFill>
      </p:bgPr>
    </p:bg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5"/>
          <p:cNvGrpSpPr/>
          <p:nvPr/>
        </p:nvGrpSpPr>
        <p:grpSpPr>
          <a:xfrm flipH="1">
            <a:off x="6102712" y="126281"/>
            <a:ext cx="2942076" cy="4328070"/>
            <a:chOff x="1187675" y="233950"/>
            <a:chExt cx="2366725" cy="3481675"/>
          </a:xfrm>
        </p:grpSpPr>
        <p:sp>
          <p:nvSpPr>
            <p:cNvPr id="872" name="Google Shape;872;p5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" name="Google Shape;1121;p5"/>
          <p:cNvSpPr/>
          <p:nvPr/>
        </p:nvSpPr>
        <p:spPr>
          <a:xfrm rot="10800000">
            <a:off x="-96677" y="2383412"/>
            <a:ext cx="2598577" cy="2837213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87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5"/>
          <p:cNvSpPr/>
          <p:nvPr/>
        </p:nvSpPr>
        <p:spPr>
          <a:xfrm rot="-6533929">
            <a:off x="5373666" y="1578914"/>
            <a:ext cx="2031450" cy="186353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5"/>
          <p:cNvSpPr/>
          <p:nvPr/>
        </p:nvSpPr>
        <p:spPr>
          <a:xfrm rot="4551747">
            <a:off x="1679984" y="1629268"/>
            <a:ext cx="2031325" cy="1863420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5"/>
          <p:cNvSpPr/>
          <p:nvPr/>
        </p:nvSpPr>
        <p:spPr>
          <a:xfrm>
            <a:off x="5823925" y="2917824"/>
            <a:ext cx="3378656" cy="2293947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87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5"/>
          <p:cNvSpPr txBox="1"/>
          <p:nvPr>
            <p:ph idx="1" type="body"/>
          </p:nvPr>
        </p:nvSpPr>
        <p:spPr>
          <a:xfrm>
            <a:off x="1479906" y="3533050"/>
            <a:ext cx="24234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6" name="Google Shape;1126;p5"/>
          <p:cNvSpPr txBox="1"/>
          <p:nvPr>
            <p:ph idx="2" type="body"/>
          </p:nvPr>
        </p:nvSpPr>
        <p:spPr>
          <a:xfrm>
            <a:off x="5240706" y="3533050"/>
            <a:ext cx="24234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7" name="Google Shape;1127;p5"/>
          <p:cNvSpPr txBox="1"/>
          <p:nvPr>
            <p:ph type="title"/>
          </p:nvPr>
        </p:nvSpPr>
        <p:spPr>
          <a:xfrm>
            <a:off x="1349994" y="2785275"/>
            <a:ext cx="26832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128" name="Google Shape;1128;p5"/>
          <p:cNvSpPr txBox="1"/>
          <p:nvPr>
            <p:ph idx="3" type="title"/>
          </p:nvPr>
        </p:nvSpPr>
        <p:spPr>
          <a:xfrm>
            <a:off x="5110806" y="2785275"/>
            <a:ext cx="26832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129" name="Google Shape;1129;p5"/>
          <p:cNvSpPr txBox="1"/>
          <p:nvPr>
            <p:ph idx="4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1" name="Google Shape;1131;p6"/>
          <p:cNvGrpSpPr/>
          <p:nvPr/>
        </p:nvGrpSpPr>
        <p:grpSpPr>
          <a:xfrm rot="10800000">
            <a:off x="-5096" y="1633511"/>
            <a:ext cx="4936306" cy="3501993"/>
            <a:chOff x="2379375" y="234775"/>
            <a:chExt cx="4023725" cy="2854575"/>
          </a:xfrm>
        </p:grpSpPr>
        <p:sp>
          <p:nvSpPr>
            <p:cNvPr id="1132" name="Google Shape;1132;p6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3" name="Google Shape;1373;p6"/>
          <p:cNvSpPr/>
          <p:nvPr/>
        </p:nvSpPr>
        <p:spPr>
          <a:xfrm>
            <a:off x="7220089" y="-39750"/>
            <a:ext cx="1975099" cy="2156478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6"/>
          <p:cNvSpPr/>
          <p:nvPr/>
        </p:nvSpPr>
        <p:spPr>
          <a:xfrm flipH="1" rot="-5210145">
            <a:off x="6412594" y="761433"/>
            <a:ext cx="3963723" cy="2213655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5" name="Google Shape;1375;p6"/>
          <p:cNvPicPr preferRelativeResize="0"/>
          <p:nvPr/>
        </p:nvPicPr>
        <p:blipFill rotWithShape="1">
          <a:blip r:embed="rId2">
            <a:alphaModFix/>
          </a:blip>
          <a:srcRect b="32241" l="0" r="39624" t="36159"/>
          <a:stretch/>
        </p:blipFill>
        <p:spPr>
          <a:xfrm>
            <a:off x="4990625" y="897250"/>
            <a:ext cx="4153375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6" name="Google Shape;1376;p6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9C72A0"/>
        </a:solidFill>
      </p:bgPr>
    </p:bg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8" name="Google Shape;1378;p7"/>
          <p:cNvGrpSpPr/>
          <p:nvPr/>
        </p:nvGrpSpPr>
        <p:grpSpPr>
          <a:xfrm flipH="1">
            <a:off x="3838700" y="119550"/>
            <a:ext cx="5214600" cy="2181575"/>
            <a:chOff x="1187675" y="233950"/>
            <a:chExt cx="5214600" cy="2181575"/>
          </a:xfrm>
        </p:grpSpPr>
        <p:sp>
          <p:nvSpPr>
            <p:cNvPr id="1379" name="Google Shape;1379;p7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1" name="Google Shape;1721;p7"/>
          <p:cNvSpPr/>
          <p:nvPr/>
        </p:nvSpPr>
        <p:spPr>
          <a:xfrm rot="5729833">
            <a:off x="-551786" y="-953404"/>
            <a:ext cx="4161548" cy="4794125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7"/>
          <p:cNvSpPr/>
          <p:nvPr/>
        </p:nvSpPr>
        <p:spPr>
          <a:xfrm flipH="1" rot="10800000">
            <a:off x="6459700" y="-298354"/>
            <a:ext cx="2940602" cy="1996529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7"/>
          <p:cNvSpPr txBox="1"/>
          <p:nvPr>
            <p:ph type="title"/>
          </p:nvPr>
        </p:nvSpPr>
        <p:spPr>
          <a:xfrm>
            <a:off x="5018107" y="3219400"/>
            <a:ext cx="3414000" cy="6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4" name="Google Shape;1724;p7"/>
          <p:cNvSpPr txBox="1"/>
          <p:nvPr>
            <p:ph idx="1" type="subTitle"/>
          </p:nvPr>
        </p:nvSpPr>
        <p:spPr>
          <a:xfrm>
            <a:off x="1639800" y="1384825"/>
            <a:ext cx="6792300" cy="18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B4A7D6"/>
        </a:solidFill>
      </p:bgPr>
    </p:bg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p8"/>
          <p:cNvSpPr/>
          <p:nvPr/>
        </p:nvSpPr>
        <p:spPr>
          <a:xfrm>
            <a:off x="-53075" y="-66175"/>
            <a:ext cx="3843163" cy="2395272"/>
          </a:xfrm>
          <a:custGeom>
            <a:rect b="b" l="l" r="r" t="t"/>
            <a:pathLst>
              <a:path extrusionOk="0" h="103815" w="166569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8"/>
          <p:cNvSpPr/>
          <p:nvPr/>
        </p:nvSpPr>
        <p:spPr>
          <a:xfrm rot="10800000">
            <a:off x="-140888" y="-33241"/>
            <a:ext cx="5489243" cy="1539541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8"/>
          <p:cNvSpPr txBox="1"/>
          <p:nvPr>
            <p:ph type="title"/>
          </p:nvPr>
        </p:nvSpPr>
        <p:spPr>
          <a:xfrm>
            <a:off x="794575" y="2245900"/>
            <a:ext cx="5116500" cy="14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29" name="Google Shape;1729;p8"/>
          <p:cNvSpPr txBox="1"/>
          <p:nvPr>
            <p:ph idx="1" type="subTitle"/>
          </p:nvPr>
        </p:nvSpPr>
        <p:spPr>
          <a:xfrm>
            <a:off x="794575" y="3823750"/>
            <a:ext cx="41361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0" name="Google Shape;1730;p8"/>
          <p:cNvSpPr/>
          <p:nvPr/>
        </p:nvSpPr>
        <p:spPr>
          <a:xfrm rot="10800000">
            <a:off x="2442200" y="-84425"/>
            <a:ext cx="20050" cy="18375"/>
          </a:xfrm>
          <a:custGeom>
            <a:rect b="b" l="l" r="r" t="t"/>
            <a:pathLst>
              <a:path extrusionOk="0" h="735" w="802">
                <a:moveTo>
                  <a:pt x="468" y="0"/>
                </a:moveTo>
                <a:cubicBezTo>
                  <a:pt x="401" y="234"/>
                  <a:pt x="1" y="134"/>
                  <a:pt x="168" y="601"/>
                </a:cubicBezTo>
                <a:cubicBezTo>
                  <a:pt x="535" y="734"/>
                  <a:pt x="801" y="101"/>
                  <a:pt x="4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8"/>
          <p:cNvSpPr/>
          <p:nvPr/>
        </p:nvSpPr>
        <p:spPr>
          <a:xfrm rot="10800000">
            <a:off x="2586475" y="-76925"/>
            <a:ext cx="25" cy="25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8"/>
          <p:cNvSpPr/>
          <p:nvPr/>
        </p:nvSpPr>
        <p:spPr>
          <a:xfrm rot="10800000">
            <a:off x="30475" y="-106100"/>
            <a:ext cx="15875" cy="14200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8"/>
          <p:cNvSpPr/>
          <p:nvPr/>
        </p:nvSpPr>
        <p:spPr>
          <a:xfrm rot="10800000">
            <a:off x="4655450" y="-108600"/>
            <a:ext cx="4200" cy="3350"/>
          </a:xfrm>
          <a:custGeom>
            <a:rect b="b" l="l" r="r" t="t"/>
            <a:pathLst>
              <a:path extrusionOk="0" h="134" w="168">
                <a:moveTo>
                  <a:pt x="67" y="34"/>
                </a:moveTo>
                <a:cubicBezTo>
                  <a:pt x="1" y="0"/>
                  <a:pt x="168" y="134"/>
                  <a:pt x="67" y="34"/>
                </a:cubicBezTo>
                <a:close/>
              </a:path>
            </a:pathLst>
          </a:custGeom>
          <a:solidFill>
            <a:srgbClr val="FFFFFF"/>
          </a:solidFill>
          <a:ln cap="flat" cmpd="sng" w="10850">
            <a:solidFill>
              <a:srgbClr val="FFFFFF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4" name="Google Shape;1734;p8"/>
          <p:cNvGrpSpPr/>
          <p:nvPr/>
        </p:nvGrpSpPr>
        <p:grpSpPr>
          <a:xfrm>
            <a:off x="5475" y="-87754"/>
            <a:ext cx="5749394" cy="3184289"/>
            <a:chOff x="5475" y="-87750"/>
            <a:chExt cx="5068225" cy="2807025"/>
          </a:xfrm>
        </p:grpSpPr>
        <p:sp>
          <p:nvSpPr>
            <p:cNvPr id="1735" name="Google Shape;1735;p8"/>
            <p:cNvSpPr/>
            <p:nvPr/>
          </p:nvSpPr>
          <p:spPr>
            <a:xfrm rot="10800000">
              <a:off x="1129175" y="27184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 rot="10800000">
              <a:off x="4158850" y="253660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 rot="10800000">
              <a:off x="255225" y="257747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 rot="10800000">
              <a:off x="4309775" y="25416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 rot="10800000">
              <a:off x="697200" y="251160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 rot="10800000">
              <a:off x="4397350" y="243655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 rot="10800000">
              <a:off x="95100" y="241070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 rot="10800000">
              <a:off x="602150" y="23990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 rot="10800000">
              <a:off x="4188025" y="235565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 rot="10800000">
              <a:off x="608800" y="23548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 rot="10800000">
              <a:off x="4682550" y="23289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 rot="10800000">
              <a:off x="740575" y="23264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 rot="10800000">
              <a:off x="4492425" y="2271425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 rot="10800000">
              <a:off x="4333125" y="2278925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 rot="10800000">
              <a:off x="595475" y="2284775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 rot="10800000">
              <a:off x="4891025" y="22831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 rot="10800000">
              <a:off x="4826825" y="22614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 rot="10800000">
              <a:off x="4846000" y="221555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 rot="10800000">
              <a:off x="633825" y="224640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 rot="10800000">
              <a:off x="4877700" y="224222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 rot="10800000">
              <a:off x="4379000" y="2205550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 rot="10800000">
              <a:off x="689700" y="222805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 rot="10800000">
              <a:off x="4626675" y="222972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 rot="10800000">
              <a:off x="520425" y="22205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 rot="10800000">
              <a:off x="85925" y="21655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 rot="10800000">
              <a:off x="477875" y="214382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 rot="10800000">
              <a:off x="4278925" y="21288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 rot="10800000">
              <a:off x="4745100" y="210297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 rot="10800000">
              <a:off x="4775125" y="20829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 rot="10800000">
              <a:off x="4323950" y="2081275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 rot="10800000">
              <a:off x="127625" y="2082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 rot="10800000">
              <a:off x="681350" y="207462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 rot="10800000">
              <a:off x="4424875" y="205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 rot="10800000">
              <a:off x="609650" y="20496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 rot="10800000">
              <a:off x="4730925" y="2034575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 rot="10800000">
              <a:off x="492050" y="20446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 rot="10800000">
              <a:off x="4780950" y="201540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 rot="10800000">
              <a:off x="4623350" y="2016250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 rot="10800000">
              <a:off x="4170525" y="200122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 rot="10800000">
              <a:off x="4093800" y="197955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 rot="10800000">
              <a:off x="89275" y="1972050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 rot="10800000">
              <a:off x="5066150" y="197120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 rot="10800000">
              <a:off x="5020300" y="1962875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 rot="10800000">
              <a:off x="4942750" y="19420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 rot="10800000">
              <a:off x="382825" y="194620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 rot="10800000">
              <a:off x="617150" y="19311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 rot="10800000">
              <a:off x="4664200" y="183610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 rot="10800000">
              <a:off x="698875" y="189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 rot="10800000">
              <a:off x="678850" y="1880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 rot="10800000">
              <a:off x="4350650" y="1861950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 rot="10800000">
              <a:off x="773925" y="18653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 rot="10800000">
              <a:off x="600475" y="183860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 rot="10800000">
              <a:off x="4770950" y="1788575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 rot="10800000">
              <a:off x="393650" y="1746875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 rot="10800000">
              <a:off x="176825" y="1781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 rot="10800000">
              <a:off x="791450" y="1730200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8"/>
            <p:cNvSpPr/>
            <p:nvPr/>
          </p:nvSpPr>
          <p:spPr>
            <a:xfrm rot="10800000">
              <a:off x="659675" y="17335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8"/>
            <p:cNvSpPr/>
            <p:nvPr/>
          </p:nvSpPr>
          <p:spPr>
            <a:xfrm rot="10800000">
              <a:off x="4921900" y="17218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 rot="10800000">
              <a:off x="407825" y="1714350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 rot="10800000">
              <a:off x="4669200" y="1686000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 rot="10800000">
              <a:off x="4514925" y="1699350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 rot="10800000">
              <a:off x="89275" y="16576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 rot="10800000">
              <a:off x="4631675" y="163430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 rot="10800000">
              <a:off x="4789300" y="1634300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 rot="10800000">
              <a:off x="252725" y="16243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 rot="10800000">
              <a:off x="4617500" y="16126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 rot="10800000">
              <a:off x="4815150" y="1600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 rot="10800000">
              <a:off x="730575" y="1601775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 rot="10800000">
              <a:off x="125975" y="16042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 rot="10800000">
              <a:off x="4651700" y="1600100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 rot="10800000">
              <a:off x="678850" y="159092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 rot="10800000">
              <a:off x="453700" y="15617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 rot="10800000">
              <a:off x="4708400" y="155675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 rot="10800000">
              <a:off x="4810975" y="15617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8"/>
            <p:cNvSpPr/>
            <p:nvPr/>
          </p:nvSpPr>
          <p:spPr>
            <a:xfrm rot="10800000">
              <a:off x="4781800" y="1522550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8"/>
            <p:cNvSpPr/>
            <p:nvPr/>
          </p:nvSpPr>
          <p:spPr>
            <a:xfrm rot="10800000">
              <a:off x="4288100" y="1540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 rot="10800000">
              <a:off x="4660875" y="152422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 rot="10800000">
              <a:off x="75100" y="152840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 rot="10800000">
              <a:off x="4792625" y="1517550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 rot="10800000">
              <a:off x="155150" y="15067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 rot="10800000">
              <a:off x="984075" y="1485025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 rot="10800000">
              <a:off x="657175" y="15067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 rot="10800000">
              <a:off x="1147525" y="14917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 rot="10800000">
              <a:off x="710550" y="14641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 rot="10800000">
              <a:off x="4234725" y="14525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 rot="10800000">
              <a:off x="953225" y="1459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 rot="10800000">
              <a:off x="3856125" y="1444175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 rot="10800000">
              <a:off x="2618575" y="14366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 rot="10800000">
              <a:off x="181000" y="1440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 rot="10800000">
              <a:off x="1454425" y="14299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 rot="10800000">
              <a:off x="1983950" y="141915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 rot="10800000">
              <a:off x="1161700" y="14149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 rot="10800000">
              <a:off x="2815375" y="13966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 rot="10800000">
              <a:off x="4939400" y="1349925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 rot="10800000">
              <a:off x="4588325" y="138830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 rot="10800000">
              <a:off x="2828725" y="138327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 rot="10800000">
              <a:off x="1436075" y="13849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 rot="10800000">
              <a:off x="3962025" y="13799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 rot="10800000">
              <a:off x="140150" y="13774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 rot="10800000">
              <a:off x="2033150" y="1361600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 rot="10800000">
              <a:off x="924025" y="13782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 rot="10800000">
              <a:off x="833975" y="13666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8"/>
            <p:cNvSpPr/>
            <p:nvPr/>
          </p:nvSpPr>
          <p:spPr>
            <a:xfrm rot="10800000">
              <a:off x="4146325" y="13457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8"/>
            <p:cNvSpPr/>
            <p:nvPr/>
          </p:nvSpPr>
          <p:spPr>
            <a:xfrm rot="10800000">
              <a:off x="2105700" y="1354100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8"/>
            <p:cNvSpPr/>
            <p:nvPr/>
          </p:nvSpPr>
          <p:spPr>
            <a:xfrm rot="10800000">
              <a:off x="2428450" y="13599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8"/>
            <p:cNvSpPr/>
            <p:nvPr/>
          </p:nvSpPr>
          <p:spPr>
            <a:xfrm rot="10800000">
              <a:off x="2912125" y="13457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8"/>
            <p:cNvSpPr/>
            <p:nvPr/>
          </p:nvSpPr>
          <p:spPr>
            <a:xfrm rot="10800000">
              <a:off x="77600" y="13499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8"/>
            <p:cNvSpPr/>
            <p:nvPr/>
          </p:nvSpPr>
          <p:spPr>
            <a:xfrm rot="10800000">
              <a:off x="4809300" y="13074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 rot="10800000">
              <a:off x="1513625" y="13357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 rot="10800000">
              <a:off x="1322650" y="13307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 rot="10800000">
              <a:off x="2178275" y="131572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 rot="10800000">
              <a:off x="504575" y="1294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 rot="10800000">
              <a:off x="3324925" y="1240675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 rot="10800000">
              <a:off x="5052825" y="12532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 rot="10800000">
              <a:off x="854825" y="124902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 rot="10800000">
              <a:off x="3588425" y="1193150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 rot="10800000">
              <a:off x="1592000" y="12431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 rot="10800000">
              <a:off x="3206500" y="12323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 rot="10800000">
              <a:off x="2600225" y="1236525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 rot="10800000">
              <a:off x="1403550" y="1202325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 rot="10800000">
              <a:off x="1617875" y="117980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 rot="10800000">
              <a:off x="4971100" y="1190650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 rot="10800000">
              <a:off x="1740450" y="118730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 rot="10800000">
              <a:off x="162650" y="11814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 rot="10800000">
              <a:off x="4998600" y="1142275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 rot="10800000">
              <a:off x="4693400" y="11231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 rot="10800000">
              <a:off x="3077250" y="11356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 rot="10800000">
              <a:off x="3490025" y="11406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 rot="10800000">
              <a:off x="3360775" y="109307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 rot="10800000">
              <a:off x="5001950" y="10855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 rot="10800000">
              <a:off x="2842900" y="111142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 rot="10800000">
              <a:off x="1307650" y="1113925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 rot="10800000">
              <a:off x="1118350" y="1122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 rot="10800000">
              <a:off x="2697800" y="11189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 rot="10800000">
              <a:off x="2735325" y="11039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 rot="10800000">
              <a:off x="1075800" y="1082225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 rot="10800000">
              <a:off x="160150" y="10872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 rot="10800000">
              <a:off x="1329325" y="1048875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 rot="10800000">
              <a:off x="1079975" y="1069725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 rot="10800000">
              <a:off x="550425" y="1082225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 rot="10800000">
              <a:off x="1684575" y="102970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 rot="10800000">
              <a:off x="340275" y="104220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 rot="10800000">
              <a:off x="1173375" y="95547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 rot="10800000">
              <a:off x="166000" y="10313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 rot="10800000">
              <a:off x="2227475" y="89795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 rot="10800000">
              <a:off x="1825500" y="10105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 rot="10800000">
              <a:off x="1107500" y="9813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8"/>
            <p:cNvSpPr/>
            <p:nvPr/>
          </p:nvSpPr>
          <p:spPr>
            <a:xfrm rot="10800000">
              <a:off x="1597850" y="100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8"/>
            <p:cNvSpPr/>
            <p:nvPr/>
          </p:nvSpPr>
          <p:spPr>
            <a:xfrm rot="10800000">
              <a:off x="5025300" y="9730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8"/>
            <p:cNvSpPr/>
            <p:nvPr/>
          </p:nvSpPr>
          <p:spPr>
            <a:xfrm rot="10800000">
              <a:off x="5031125" y="95797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 rot="10800000">
              <a:off x="5067000" y="950475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 rot="10800000">
              <a:off x="3398300" y="931300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 rot="10800000">
              <a:off x="1637050" y="89795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8"/>
            <p:cNvSpPr/>
            <p:nvPr/>
          </p:nvSpPr>
          <p:spPr>
            <a:xfrm rot="10800000">
              <a:off x="4792625" y="885425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8"/>
            <p:cNvSpPr/>
            <p:nvPr/>
          </p:nvSpPr>
          <p:spPr>
            <a:xfrm rot="10800000">
              <a:off x="330275" y="8921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 rot="10800000">
              <a:off x="4968600" y="8846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 rot="10800000">
              <a:off x="2068175" y="87375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 rot="10800000">
              <a:off x="1945600" y="85957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 rot="10800000">
              <a:off x="1827175" y="829550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 rot="10800000">
              <a:off x="486225" y="829550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 rot="10800000">
              <a:off x="4971925" y="792875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 rot="10800000">
              <a:off x="3246525" y="7970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 rot="10800000">
              <a:off x="1959775" y="78202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 rot="10800000">
              <a:off x="1891400" y="7720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 rot="10800000">
              <a:off x="1028275" y="77117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 rot="10800000">
              <a:off x="2488475" y="7603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 rot="10800000">
              <a:off x="1253425" y="7386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 rot="10800000">
              <a:off x="2512675" y="7161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 rot="10800000">
              <a:off x="693875" y="6827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 rot="10800000">
              <a:off x="2154075" y="645250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8"/>
            <p:cNvSpPr/>
            <p:nvPr/>
          </p:nvSpPr>
          <p:spPr>
            <a:xfrm rot="10800000">
              <a:off x="1414375" y="578550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8"/>
            <p:cNvSpPr/>
            <p:nvPr/>
          </p:nvSpPr>
          <p:spPr>
            <a:xfrm rot="10800000">
              <a:off x="5052825" y="631925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8"/>
            <p:cNvSpPr/>
            <p:nvPr/>
          </p:nvSpPr>
          <p:spPr>
            <a:xfrm rot="10800000">
              <a:off x="2709475" y="6252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8"/>
            <p:cNvSpPr/>
            <p:nvPr/>
          </p:nvSpPr>
          <p:spPr>
            <a:xfrm rot="10800000">
              <a:off x="1948100" y="588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8"/>
            <p:cNvSpPr/>
            <p:nvPr/>
          </p:nvSpPr>
          <p:spPr>
            <a:xfrm rot="10800000">
              <a:off x="2239975" y="57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8"/>
            <p:cNvSpPr/>
            <p:nvPr/>
          </p:nvSpPr>
          <p:spPr>
            <a:xfrm rot="10800000">
              <a:off x="2907950" y="5627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8"/>
            <p:cNvSpPr/>
            <p:nvPr/>
          </p:nvSpPr>
          <p:spPr>
            <a:xfrm rot="10800000">
              <a:off x="619650" y="5401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8"/>
            <p:cNvSpPr/>
            <p:nvPr/>
          </p:nvSpPr>
          <p:spPr>
            <a:xfrm rot="10800000">
              <a:off x="610475" y="541850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8"/>
            <p:cNvSpPr/>
            <p:nvPr/>
          </p:nvSpPr>
          <p:spPr>
            <a:xfrm rot="10800000">
              <a:off x="1805500" y="5101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8"/>
            <p:cNvSpPr/>
            <p:nvPr/>
          </p:nvSpPr>
          <p:spPr>
            <a:xfrm rot="10800000">
              <a:off x="2116550" y="5118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8"/>
            <p:cNvSpPr/>
            <p:nvPr/>
          </p:nvSpPr>
          <p:spPr>
            <a:xfrm rot="10800000">
              <a:off x="4802625" y="48930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8"/>
            <p:cNvSpPr/>
            <p:nvPr/>
          </p:nvSpPr>
          <p:spPr>
            <a:xfrm rot="10800000">
              <a:off x="1181725" y="446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8"/>
            <p:cNvSpPr/>
            <p:nvPr/>
          </p:nvSpPr>
          <p:spPr>
            <a:xfrm rot="10800000">
              <a:off x="94275" y="446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8"/>
            <p:cNvSpPr/>
            <p:nvPr/>
          </p:nvSpPr>
          <p:spPr>
            <a:xfrm rot="10800000">
              <a:off x="4883525" y="423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8"/>
            <p:cNvSpPr/>
            <p:nvPr/>
          </p:nvSpPr>
          <p:spPr>
            <a:xfrm rot="10800000">
              <a:off x="1772150" y="4234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8"/>
            <p:cNvSpPr/>
            <p:nvPr/>
          </p:nvSpPr>
          <p:spPr>
            <a:xfrm rot="10800000">
              <a:off x="109275" y="42427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8"/>
            <p:cNvSpPr/>
            <p:nvPr/>
          </p:nvSpPr>
          <p:spPr>
            <a:xfrm rot="10800000">
              <a:off x="1425225" y="40342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8"/>
            <p:cNvSpPr/>
            <p:nvPr/>
          </p:nvSpPr>
          <p:spPr>
            <a:xfrm rot="10800000">
              <a:off x="111800" y="397575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8"/>
            <p:cNvSpPr/>
            <p:nvPr/>
          </p:nvSpPr>
          <p:spPr>
            <a:xfrm rot="10800000">
              <a:off x="2131575" y="3892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8"/>
            <p:cNvSpPr/>
            <p:nvPr/>
          </p:nvSpPr>
          <p:spPr>
            <a:xfrm rot="10800000">
              <a:off x="2600225" y="390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8"/>
            <p:cNvSpPr/>
            <p:nvPr/>
          </p:nvSpPr>
          <p:spPr>
            <a:xfrm rot="10800000">
              <a:off x="115125" y="383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8"/>
            <p:cNvSpPr/>
            <p:nvPr/>
          </p:nvSpPr>
          <p:spPr>
            <a:xfrm rot="10800000">
              <a:off x="567125" y="36255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8"/>
            <p:cNvSpPr/>
            <p:nvPr/>
          </p:nvSpPr>
          <p:spPr>
            <a:xfrm rot="10800000">
              <a:off x="4881450" y="142400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8"/>
            <p:cNvSpPr/>
            <p:nvPr/>
          </p:nvSpPr>
          <p:spPr>
            <a:xfrm rot="10800000">
              <a:off x="76350" y="1257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 rot="10800000">
              <a:off x="2262075" y="1182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 rot="10800000">
              <a:off x="4815575" y="97375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 rot="10800000">
              <a:off x="4815575" y="94050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 rot="10800000">
              <a:off x="4815575" y="915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 rot="10800000">
              <a:off x="4814725" y="9905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 rot="10800000">
              <a:off x="4814725" y="10070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 rot="10800000">
              <a:off x="4803900" y="10070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 rot="10800000">
              <a:off x="4534525" y="57350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 rot="10800000">
              <a:off x="178075" y="506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 rot="10800000">
              <a:off x="4790550" y="3650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 rot="10800000">
              <a:off x="71350" y="13150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 rot="10800000">
              <a:off x="4969000" y="164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 rot="10800000">
              <a:off x="3021775" y="215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 rot="10800000">
              <a:off x="69675" y="-110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 rot="10800000">
              <a:off x="4836400" y="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 rot="10800000">
              <a:off x="58000" y="-21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 rot="10800000">
              <a:off x="4745525" y="-185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 rot="10800000">
              <a:off x="1823425" y="-31050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 rot="10800000">
              <a:off x="4826400" y="-81075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 rot="10800000">
              <a:off x="4257675" y="-8775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 rot="10800000">
              <a:off x="2432200" y="-6775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 rot="10800000">
              <a:off x="5013200" y="54850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 rot="10800000">
              <a:off x="5004875" y="9487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 rot="10800000">
              <a:off x="4993600" y="1027200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 rot="10800000">
              <a:off x="1506125" y="1313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 rot="10800000">
              <a:off x="1655400" y="122400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 rot="10800000">
              <a:off x="53425" y="1111425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 rot="10800000">
              <a:off x="3595950" y="10272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 rot="10800000">
              <a:off x="5052825" y="100217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 rot="10800000">
              <a:off x="4752600" y="632750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4" name="Google Shape;2014;p9"/>
          <p:cNvGrpSpPr/>
          <p:nvPr/>
        </p:nvGrpSpPr>
        <p:grpSpPr>
          <a:xfrm rot="10800000">
            <a:off x="3324590" y="39151"/>
            <a:ext cx="5848602" cy="3686040"/>
            <a:chOff x="1187675" y="2630650"/>
            <a:chExt cx="4120475" cy="2596900"/>
          </a:xfrm>
        </p:grpSpPr>
        <p:sp>
          <p:nvSpPr>
            <p:cNvPr id="2015" name="Google Shape;2015;p9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9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9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9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9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9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9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9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9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9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9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9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9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9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9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9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9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9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9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9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9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9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9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9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9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9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9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9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9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9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9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9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9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9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9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9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9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9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9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9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9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9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9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1431200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36197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13186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1658025" y="49331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658025" y="49331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1409500" y="49556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1409500" y="49573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409500" y="49623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410350" y="49540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1410350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421175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1419525" y="49556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1419525" y="49556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666350" y="49706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017450" y="49398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2017450" y="49398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1574625" y="50040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1574625" y="50040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1407000" y="49998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1236050" y="50248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1388675" y="5051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1464550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190200" y="49598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1190200" y="49181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3" name="Google Shape;2203;p9"/>
          <p:cNvSpPr/>
          <p:nvPr/>
        </p:nvSpPr>
        <p:spPr>
          <a:xfrm>
            <a:off x="-67300" y="1484750"/>
            <a:ext cx="3370498" cy="3830540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9"/>
          <p:cNvSpPr/>
          <p:nvPr/>
        </p:nvSpPr>
        <p:spPr>
          <a:xfrm flipH="1" rot="5400000">
            <a:off x="-1531575" y="1329163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5" name="Google Shape;2205;p9"/>
          <p:cNvPicPr preferRelativeResize="0"/>
          <p:nvPr/>
        </p:nvPicPr>
        <p:blipFill rotWithShape="1">
          <a:blip r:embed="rId2">
            <a:alphaModFix/>
          </a:blip>
          <a:srcRect b="33555" l="39854" r="3892" t="30807"/>
          <a:stretch/>
        </p:blipFill>
        <p:spPr>
          <a:xfrm>
            <a:off x="0" y="2707100"/>
            <a:ext cx="4399850" cy="2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6" name="Google Shape;2206;p9"/>
          <p:cNvSpPr txBox="1"/>
          <p:nvPr>
            <p:ph type="title"/>
          </p:nvPr>
        </p:nvSpPr>
        <p:spPr>
          <a:xfrm>
            <a:off x="711725" y="298300"/>
            <a:ext cx="3837000" cy="16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07" name="Google Shape;2207;p9"/>
          <p:cNvSpPr txBox="1"/>
          <p:nvPr>
            <p:ph idx="1" type="subTitle"/>
          </p:nvPr>
        </p:nvSpPr>
        <p:spPr>
          <a:xfrm>
            <a:off x="1217075" y="1906300"/>
            <a:ext cx="2826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08" name="Google Shape;2208;p9"/>
          <p:cNvSpPr txBox="1"/>
          <p:nvPr>
            <p:ph idx="2" type="body"/>
          </p:nvPr>
        </p:nvSpPr>
        <p:spPr>
          <a:xfrm>
            <a:off x="711725" y="3258825"/>
            <a:ext cx="3464400" cy="13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0" name="Google Shape;2210;p10"/>
          <p:cNvGrpSpPr/>
          <p:nvPr/>
        </p:nvGrpSpPr>
        <p:grpSpPr>
          <a:xfrm rot="10800000">
            <a:off x="177779" y="229350"/>
            <a:ext cx="5521238" cy="2896085"/>
            <a:chOff x="2595350" y="2934200"/>
            <a:chExt cx="3807750" cy="1997300"/>
          </a:xfrm>
        </p:grpSpPr>
        <p:sp>
          <p:nvSpPr>
            <p:cNvPr id="2211" name="Google Shape;2211;p10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0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0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0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0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0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0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0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0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0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0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0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0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0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0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0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0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0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0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0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0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0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0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0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0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0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0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0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0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0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0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0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0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0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0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0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0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0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0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0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0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0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0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0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0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0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0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0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0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0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0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0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0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0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0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0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10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10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10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10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10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10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10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10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10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10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0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0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0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0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0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0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0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0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0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0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0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0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0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0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0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10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10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0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0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0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0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0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0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0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0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0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0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0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0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0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0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0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0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0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0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0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0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0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0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0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10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0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0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0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0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0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0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0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0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0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0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0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0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0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0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0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0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0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0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0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0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0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0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0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0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0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0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0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0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0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0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0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0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0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0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0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0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0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0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0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0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0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0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0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0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0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0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0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0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0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0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0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0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0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0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0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0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0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0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0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0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0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0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0" name="Google Shape;2390;p10"/>
          <p:cNvSpPr/>
          <p:nvPr/>
        </p:nvSpPr>
        <p:spPr>
          <a:xfrm>
            <a:off x="-200975" y="-739776"/>
            <a:ext cx="4565298" cy="2377501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10"/>
          <p:cNvSpPr/>
          <p:nvPr/>
        </p:nvSpPr>
        <p:spPr>
          <a:xfrm>
            <a:off x="1277919" y="337787"/>
            <a:ext cx="1093597" cy="100320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10"/>
          <p:cNvSpPr txBox="1"/>
          <p:nvPr>
            <p:ph idx="1" type="body"/>
          </p:nvPr>
        </p:nvSpPr>
        <p:spPr>
          <a:xfrm>
            <a:off x="711725" y="2310100"/>
            <a:ext cx="3860400" cy="12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7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</a:lstStyle>
          <a:p/>
        </p:txBody>
      </p:sp>
      <p:pic>
        <p:nvPicPr>
          <p:cNvPr id="2393" name="Google Shape;2393;p10"/>
          <p:cNvPicPr preferRelativeResize="0"/>
          <p:nvPr/>
        </p:nvPicPr>
        <p:blipFill rotWithShape="1">
          <a:blip r:embed="rId2">
            <a:alphaModFix/>
          </a:blip>
          <a:srcRect b="36742" l="11881" r="25685" t="40312"/>
          <a:stretch/>
        </p:blipFill>
        <p:spPr>
          <a:xfrm rot="10800000">
            <a:off x="-8550" y="3868825"/>
            <a:ext cx="6891775" cy="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Char char="●"/>
              <a:defRPr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88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2" name="Google Shape;9882;p40"/>
          <p:cNvSpPr txBox="1"/>
          <p:nvPr>
            <p:ph type="ctrTitle"/>
          </p:nvPr>
        </p:nvSpPr>
        <p:spPr>
          <a:xfrm>
            <a:off x="3050350" y="2935850"/>
            <a:ext cx="55290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D517F"/>
                </a:solidFill>
              </a:rPr>
              <a:t>EP MiniMixer</a:t>
            </a:r>
            <a:endParaRPr>
              <a:solidFill>
                <a:srgbClr val="8D517F"/>
              </a:solidFill>
            </a:endParaRPr>
          </a:p>
        </p:txBody>
      </p:sp>
      <p:sp>
        <p:nvSpPr>
          <p:cNvPr id="9883" name="Google Shape;9883;p40"/>
          <p:cNvSpPr txBox="1"/>
          <p:nvPr>
            <p:ph idx="1" type="subTitle"/>
          </p:nvPr>
        </p:nvSpPr>
        <p:spPr>
          <a:xfrm>
            <a:off x="3274000" y="3775300"/>
            <a:ext cx="50817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C72A0"/>
                </a:solidFill>
              </a:rPr>
              <a:t>Емилиана Петренко 11Б и Петя Дамянова 11Б</a:t>
            </a:r>
            <a:endParaRPr>
              <a:solidFill>
                <a:srgbClr val="9C72A0"/>
              </a:solidFill>
            </a:endParaRPr>
          </a:p>
        </p:txBody>
      </p:sp>
      <p:pic>
        <p:nvPicPr>
          <p:cNvPr id="9884" name="Google Shape;98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125" y="152400"/>
            <a:ext cx="1704361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888" name="Shape 9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9" name="Google Shape;9889;p41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Съдържание</a:t>
            </a:r>
            <a:endParaRPr/>
          </a:p>
        </p:txBody>
      </p:sp>
      <p:sp>
        <p:nvSpPr>
          <p:cNvPr id="9890" name="Google Shape;9890;p41"/>
          <p:cNvSpPr txBox="1"/>
          <p:nvPr>
            <p:ph type="title"/>
          </p:nvPr>
        </p:nvSpPr>
        <p:spPr>
          <a:xfrm>
            <a:off x="16933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Идея</a:t>
            </a:r>
            <a:endParaRPr/>
          </a:p>
        </p:txBody>
      </p:sp>
      <p:sp>
        <p:nvSpPr>
          <p:cNvPr id="9891" name="Google Shape;9891;p41"/>
          <p:cNvSpPr txBox="1"/>
          <p:nvPr>
            <p:ph idx="2" type="title"/>
          </p:nvPr>
        </p:nvSpPr>
        <p:spPr>
          <a:xfrm>
            <a:off x="5148050" y="1556450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Технологии</a:t>
            </a:r>
            <a:endParaRPr/>
          </a:p>
        </p:txBody>
      </p:sp>
      <p:sp>
        <p:nvSpPr>
          <p:cNvPr id="9892" name="Google Shape;9892;p41"/>
          <p:cNvSpPr txBox="1"/>
          <p:nvPr>
            <p:ph idx="3" type="title"/>
          </p:nvPr>
        </p:nvSpPr>
        <p:spPr>
          <a:xfrm>
            <a:off x="1693350" y="3392025"/>
            <a:ext cx="2084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Реализация</a:t>
            </a:r>
            <a:endParaRPr/>
          </a:p>
        </p:txBody>
      </p:sp>
      <p:sp>
        <p:nvSpPr>
          <p:cNvPr id="9893" name="Google Shape;9893;p41"/>
          <p:cNvSpPr txBox="1"/>
          <p:nvPr>
            <p:ph idx="4" type="title"/>
          </p:nvPr>
        </p:nvSpPr>
        <p:spPr>
          <a:xfrm>
            <a:off x="51480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</a:t>
            </a:r>
            <a:endParaRPr/>
          </a:p>
        </p:txBody>
      </p:sp>
      <p:sp>
        <p:nvSpPr>
          <p:cNvPr id="9894" name="Google Shape;9894;p41"/>
          <p:cNvSpPr txBox="1"/>
          <p:nvPr/>
        </p:nvSpPr>
        <p:spPr>
          <a:xfrm>
            <a:off x="856775" y="1479488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01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895" name="Google Shape;9895;p41"/>
          <p:cNvSpPr txBox="1"/>
          <p:nvPr/>
        </p:nvSpPr>
        <p:spPr>
          <a:xfrm>
            <a:off x="4318425" y="1479488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02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896" name="Google Shape;9896;p41"/>
          <p:cNvSpPr txBox="1"/>
          <p:nvPr/>
        </p:nvSpPr>
        <p:spPr>
          <a:xfrm>
            <a:off x="856775" y="3315063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03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897" name="Google Shape;9897;p41"/>
          <p:cNvSpPr txBox="1"/>
          <p:nvPr/>
        </p:nvSpPr>
        <p:spPr>
          <a:xfrm>
            <a:off x="4318425" y="3315063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04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9898" name="Google Shape;9898;p41"/>
          <p:cNvGrpSpPr/>
          <p:nvPr/>
        </p:nvGrpSpPr>
        <p:grpSpPr>
          <a:xfrm>
            <a:off x="2613853" y="1436540"/>
            <a:ext cx="618286" cy="662490"/>
            <a:chOff x="4149138" y="4121151"/>
            <a:chExt cx="344065" cy="368644"/>
          </a:xfrm>
        </p:grpSpPr>
        <p:sp>
          <p:nvSpPr>
            <p:cNvPr id="9899" name="Google Shape;9899;p41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0" name="Google Shape;9900;p41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1" name="Google Shape;9901;p41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2" name="Google Shape;9902;p41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3" name="Google Shape;9903;p41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4" name="Google Shape;9904;p41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5" name="Google Shape;9905;p41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6" name="Google Shape;9906;p41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7" name="Google Shape;9907;p41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8" name="Google Shape;9908;p41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09" name="Google Shape;9909;p41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910" name="Google Shape;9910;p41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</p:grpSp>
      <p:grpSp>
        <p:nvGrpSpPr>
          <p:cNvPr id="9911" name="Google Shape;9911;p41"/>
          <p:cNvGrpSpPr/>
          <p:nvPr/>
        </p:nvGrpSpPr>
        <p:grpSpPr>
          <a:xfrm>
            <a:off x="6142235" y="3258734"/>
            <a:ext cx="568154" cy="686870"/>
            <a:chOff x="1643225" y="237950"/>
            <a:chExt cx="4314000" cy="5219375"/>
          </a:xfrm>
        </p:grpSpPr>
        <p:sp>
          <p:nvSpPr>
            <p:cNvPr id="9912" name="Google Shape;9912;p41"/>
            <p:cNvSpPr/>
            <p:nvPr/>
          </p:nvSpPr>
          <p:spPr>
            <a:xfrm>
              <a:off x="2258925" y="4519475"/>
              <a:ext cx="2231200" cy="627950"/>
            </a:xfrm>
            <a:custGeom>
              <a:rect b="b" l="l" r="r" t="t"/>
              <a:pathLst>
                <a:path extrusionOk="0" h="25118" w="89248">
                  <a:moveTo>
                    <a:pt x="80473" y="6198"/>
                  </a:moveTo>
                  <a:cubicBezTo>
                    <a:pt x="81126" y="6198"/>
                    <a:pt x="81778" y="6492"/>
                    <a:pt x="82235" y="6981"/>
                  </a:cubicBezTo>
                  <a:cubicBezTo>
                    <a:pt x="82691" y="7503"/>
                    <a:pt x="82887" y="8155"/>
                    <a:pt x="82822" y="8840"/>
                  </a:cubicBezTo>
                  <a:lnTo>
                    <a:pt x="81876" y="16800"/>
                  </a:lnTo>
                  <a:cubicBezTo>
                    <a:pt x="81745" y="18006"/>
                    <a:pt x="80734" y="18920"/>
                    <a:pt x="79527" y="18920"/>
                  </a:cubicBezTo>
                  <a:lnTo>
                    <a:pt x="9721" y="18920"/>
                  </a:lnTo>
                  <a:cubicBezTo>
                    <a:pt x="8514" y="18920"/>
                    <a:pt x="7503" y="18006"/>
                    <a:pt x="7372" y="16800"/>
                  </a:cubicBezTo>
                  <a:lnTo>
                    <a:pt x="6426" y="8840"/>
                  </a:lnTo>
                  <a:cubicBezTo>
                    <a:pt x="6361" y="8155"/>
                    <a:pt x="6557" y="7503"/>
                    <a:pt x="7013" y="6981"/>
                  </a:cubicBezTo>
                  <a:cubicBezTo>
                    <a:pt x="7470" y="6492"/>
                    <a:pt x="8122" y="6198"/>
                    <a:pt x="8775" y="6198"/>
                  </a:cubicBezTo>
                  <a:close/>
                  <a:moveTo>
                    <a:pt x="8775" y="0"/>
                  </a:moveTo>
                  <a:cubicBezTo>
                    <a:pt x="6361" y="0"/>
                    <a:pt x="4012" y="1044"/>
                    <a:pt x="2381" y="2871"/>
                  </a:cubicBezTo>
                  <a:cubicBezTo>
                    <a:pt x="750" y="4698"/>
                    <a:pt x="0" y="7111"/>
                    <a:pt x="261" y="9558"/>
                  </a:cubicBezTo>
                  <a:lnTo>
                    <a:pt x="1207" y="17517"/>
                  </a:lnTo>
                  <a:cubicBezTo>
                    <a:pt x="1696" y="21856"/>
                    <a:pt x="5350" y="25118"/>
                    <a:pt x="9721" y="25118"/>
                  </a:cubicBezTo>
                  <a:lnTo>
                    <a:pt x="79527" y="25118"/>
                  </a:lnTo>
                  <a:cubicBezTo>
                    <a:pt x="83898" y="25118"/>
                    <a:pt x="87552" y="21856"/>
                    <a:pt x="88041" y="17517"/>
                  </a:cubicBezTo>
                  <a:lnTo>
                    <a:pt x="88954" y="9558"/>
                  </a:lnTo>
                  <a:cubicBezTo>
                    <a:pt x="89248" y="7111"/>
                    <a:pt x="88498" y="4698"/>
                    <a:pt x="86867" y="2871"/>
                  </a:cubicBezTo>
                  <a:cubicBezTo>
                    <a:pt x="85236" y="1044"/>
                    <a:pt x="82887" y="0"/>
                    <a:pt x="80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41"/>
            <p:cNvSpPr/>
            <p:nvPr/>
          </p:nvSpPr>
          <p:spPr>
            <a:xfrm>
              <a:off x="1643225" y="237950"/>
              <a:ext cx="4314000" cy="5219375"/>
            </a:xfrm>
            <a:custGeom>
              <a:rect b="b" l="l" r="r" t="t"/>
              <a:pathLst>
                <a:path extrusionOk="0" h="208775" w="172560">
                  <a:moveTo>
                    <a:pt x="132593" y="35785"/>
                  </a:moveTo>
                  <a:cubicBezTo>
                    <a:pt x="135831" y="35785"/>
                    <a:pt x="138952" y="36269"/>
                    <a:pt x="141929" y="37128"/>
                  </a:cubicBezTo>
                  <a:lnTo>
                    <a:pt x="132404" y="61202"/>
                  </a:lnTo>
                  <a:lnTo>
                    <a:pt x="122096" y="37455"/>
                  </a:lnTo>
                  <a:cubicBezTo>
                    <a:pt x="125228" y="36443"/>
                    <a:pt x="128522" y="35856"/>
                    <a:pt x="131980" y="35791"/>
                  </a:cubicBezTo>
                  <a:cubicBezTo>
                    <a:pt x="132185" y="35787"/>
                    <a:pt x="132389" y="35785"/>
                    <a:pt x="132593" y="35785"/>
                  </a:cubicBezTo>
                  <a:close/>
                  <a:moveTo>
                    <a:pt x="17251" y="9924"/>
                  </a:moveTo>
                  <a:cubicBezTo>
                    <a:pt x="18681" y="9924"/>
                    <a:pt x="20008" y="10938"/>
                    <a:pt x="20387" y="12403"/>
                  </a:cubicBezTo>
                  <a:lnTo>
                    <a:pt x="33142" y="61528"/>
                  </a:lnTo>
                  <a:lnTo>
                    <a:pt x="26357" y="61528"/>
                  </a:lnTo>
                  <a:lnTo>
                    <a:pt x="14027" y="14066"/>
                  </a:lnTo>
                  <a:cubicBezTo>
                    <a:pt x="13831" y="13218"/>
                    <a:pt x="13994" y="10772"/>
                    <a:pt x="16375" y="10054"/>
                  </a:cubicBezTo>
                  <a:cubicBezTo>
                    <a:pt x="16667" y="9966"/>
                    <a:pt x="16961" y="9924"/>
                    <a:pt x="17251" y="9924"/>
                  </a:cubicBezTo>
                  <a:close/>
                  <a:moveTo>
                    <a:pt x="48581" y="6203"/>
                  </a:moveTo>
                  <a:cubicBezTo>
                    <a:pt x="48621" y="6203"/>
                    <a:pt x="48661" y="6203"/>
                    <a:pt x="48701" y="6205"/>
                  </a:cubicBezTo>
                  <a:cubicBezTo>
                    <a:pt x="51409" y="6303"/>
                    <a:pt x="51898" y="8749"/>
                    <a:pt x="51866" y="9630"/>
                  </a:cubicBezTo>
                  <a:lnTo>
                    <a:pt x="49778" y="61528"/>
                  </a:lnTo>
                  <a:lnTo>
                    <a:pt x="43221" y="61528"/>
                  </a:lnTo>
                  <a:lnTo>
                    <a:pt x="45309" y="9369"/>
                  </a:lnTo>
                  <a:cubicBezTo>
                    <a:pt x="45373" y="7583"/>
                    <a:pt x="46839" y="6203"/>
                    <a:pt x="48581" y="6203"/>
                  </a:cubicBezTo>
                  <a:close/>
                  <a:moveTo>
                    <a:pt x="100339" y="59930"/>
                  </a:moveTo>
                  <a:lnTo>
                    <a:pt x="104416" y="61528"/>
                  </a:lnTo>
                  <a:lnTo>
                    <a:pt x="99915" y="61528"/>
                  </a:lnTo>
                  <a:cubicBezTo>
                    <a:pt x="100045" y="60974"/>
                    <a:pt x="100208" y="60452"/>
                    <a:pt x="100339" y="59930"/>
                  </a:cubicBezTo>
                  <a:close/>
                  <a:moveTo>
                    <a:pt x="116420" y="39934"/>
                  </a:moveTo>
                  <a:lnTo>
                    <a:pt x="125782" y="61528"/>
                  </a:lnTo>
                  <a:lnTo>
                    <a:pt x="121281" y="61528"/>
                  </a:lnTo>
                  <a:lnTo>
                    <a:pt x="102655" y="54156"/>
                  </a:lnTo>
                  <a:cubicBezTo>
                    <a:pt x="105688" y="48154"/>
                    <a:pt x="110516" y="43163"/>
                    <a:pt x="116420" y="39934"/>
                  </a:cubicBezTo>
                  <a:close/>
                  <a:moveTo>
                    <a:pt x="49517" y="67726"/>
                  </a:moveTo>
                  <a:lnTo>
                    <a:pt x="49452" y="69977"/>
                  </a:lnTo>
                  <a:cubicBezTo>
                    <a:pt x="48636" y="70433"/>
                    <a:pt x="47886" y="71020"/>
                    <a:pt x="47234" y="71673"/>
                  </a:cubicBezTo>
                  <a:lnTo>
                    <a:pt x="43221" y="75685"/>
                  </a:lnTo>
                  <a:lnTo>
                    <a:pt x="42699" y="73695"/>
                  </a:lnTo>
                  <a:cubicBezTo>
                    <a:pt x="42732" y="73630"/>
                    <a:pt x="42732" y="73565"/>
                    <a:pt x="42732" y="73500"/>
                  </a:cubicBezTo>
                  <a:lnTo>
                    <a:pt x="42960" y="67726"/>
                  </a:lnTo>
                  <a:close/>
                  <a:moveTo>
                    <a:pt x="147670" y="39412"/>
                  </a:moveTo>
                  <a:cubicBezTo>
                    <a:pt x="158402" y="44892"/>
                    <a:pt x="165839" y="55950"/>
                    <a:pt x="166035" y="68770"/>
                  </a:cubicBezTo>
                  <a:cubicBezTo>
                    <a:pt x="166100" y="72227"/>
                    <a:pt x="165611" y="75555"/>
                    <a:pt x="164698" y="78719"/>
                  </a:cubicBezTo>
                  <a:lnTo>
                    <a:pt x="140722" y="69128"/>
                  </a:lnTo>
                  <a:lnTo>
                    <a:pt x="158533" y="61300"/>
                  </a:lnTo>
                  <a:cubicBezTo>
                    <a:pt x="160098" y="60615"/>
                    <a:pt x="160816" y="58788"/>
                    <a:pt x="160131" y="57222"/>
                  </a:cubicBezTo>
                  <a:cubicBezTo>
                    <a:pt x="159622" y="56059"/>
                    <a:pt x="158484" y="55364"/>
                    <a:pt x="157290" y="55364"/>
                  </a:cubicBezTo>
                  <a:cubicBezTo>
                    <a:pt x="156876" y="55364"/>
                    <a:pt x="156456" y="55448"/>
                    <a:pt x="156053" y="55624"/>
                  </a:cubicBezTo>
                  <a:lnTo>
                    <a:pt x="138178" y="63453"/>
                  </a:lnTo>
                  <a:lnTo>
                    <a:pt x="147670" y="39412"/>
                  </a:lnTo>
                  <a:close/>
                  <a:moveTo>
                    <a:pt x="34740" y="67726"/>
                  </a:moveTo>
                  <a:lnTo>
                    <a:pt x="38133" y="80774"/>
                  </a:lnTo>
                  <a:lnTo>
                    <a:pt x="36371" y="82535"/>
                  </a:lnTo>
                  <a:lnTo>
                    <a:pt x="31837" y="82535"/>
                  </a:lnTo>
                  <a:lnTo>
                    <a:pt x="27988" y="67726"/>
                  </a:lnTo>
                  <a:close/>
                  <a:moveTo>
                    <a:pt x="138276" y="74837"/>
                  </a:moveTo>
                  <a:lnTo>
                    <a:pt x="162414" y="84460"/>
                  </a:lnTo>
                  <a:cubicBezTo>
                    <a:pt x="159348" y="90462"/>
                    <a:pt x="154520" y="95453"/>
                    <a:pt x="148616" y="98682"/>
                  </a:cubicBezTo>
                  <a:lnTo>
                    <a:pt x="138276" y="74837"/>
                  </a:lnTo>
                  <a:close/>
                  <a:moveTo>
                    <a:pt x="136775" y="86906"/>
                  </a:moveTo>
                  <a:lnTo>
                    <a:pt x="142940" y="101161"/>
                  </a:lnTo>
                  <a:cubicBezTo>
                    <a:pt x="140396" y="102009"/>
                    <a:pt x="137721" y="102531"/>
                    <a:pt x="134916" y="102727"/>
                  </a:cubicBezTo>
                  <a:lnTo>
                    <a:pt x="136775" y="86906"/>
                  </a:lnTo>
                  <a:close/>
                  <a:moveTo>
                    <a:pt x="83540" y="74185"/>
                  </a:moveTo>
                  <a:cubicBezTo>
                    <a:pt x="84812" y="74185"/>
                    <a:pt x="86019" y="74674"/>
                    <a:pt x="86899" y="75555"/>
                  </a:cubicBezTo>
                  <a:lnTo>
                    <a:pt x="102590" y="91245"/>
                  </a:lnTo>
                  <a:cubicBezTo>
                    <a:pt x="104449" y="93104"/>
                    <a:pt x="104449" y="96105"/>
                    <a:pt x="102590" y="97964"/>
                  </a:cubicBezTo>
                  <a:lnTo>
                    <a:pt x="86899" y="113655"/>
                  </a:lnTo>
                  <a:cubicBezTo>
                    <a:pt x="86019" y="114535"/>
                    <a:pt x="84812" y="115025"/>
                    <a:pt x="83540" y="115025"/>
                  </a:cubicBezTo>
                  <a:cubicBezTo>
                    <a:pt x="82267" y="115025"/>
                    <a:pt x="81060" y="114535"/>
                    <a:pt x="80180" y="113655"/>
                  </a:cubicBezTo>
                  <a:lnTo>
                    <a:pt x="73884" y="107359"/>
                  </a:lnTo>
                  <a:lnTo>
                    <a:pt x="78386" y="102857"/>
                  </a:lnTo>
                  <a:cubicBezTo>
                    <a:pt x="81550" y="99726"/>
                    <a:pt x="82463" y="94866"/>
                    <a:pt x="80702" y="90755"/>
                  </a:cubicBezTo>
                  <a:cubicBezTo>
                    <a:pt x="80188" y="89581"/>
                    <a:pt x="79032" y="88884"/>
                    <a:pt x="77825" y="88884"/>
                  </a:cubicBezTo>
                  <a:cubicBezTo>
                    <a:pt x="77423" y="88884"/>
                    <a:pt x="77016" y="88961"/>
                    <a:pt x="76624" y="89124"/>
                  </a:cubicBezTo>
                  <a:cubicBezTo>
                    <a:pt x="75058" y="89809"/>
                    <a:pt x="74341" y="91636"/>
                    <a:pt x="74993" y="93202"/>
                  </a:cubicBezTo>
                  <a:cubicBezTo>
                    <a:pt x="75776" y="94996"/>
                    <a:pt x="75385" y="97116"/>
                    <a:pt x="74015" y="98486"/>
                  </a:cubicBezTo>
                  <a:lnTo>
                    <a:pt x="58324" y="114177"/>
                  </a:lnTo>
                  <a:cubicBezTo>
                    <a:pt x="57395" y="115106"/>
                    <a:pt x="56180" y="115571"/>
                    <a:pt x="54964" y="115571"/>
                  </a:cubicBezTo>
                  <a:cubicBezTo>
                    <a:pt x="53749" y="115571"/>
                    <a:pt x="52534" y="115106"/>
                    <a:pt x="51605" y="114177"/>
                  </a:cubicBezTo>
                  <a:lnTo>
                    <a:pt x="35914" y="98486"/>
                  </a:lnTo>
                  <a:cubicBezTo>
                    <a:pt x="35034" y="97606"/>
                    <a:pt x="34544" y="96399"/>
                    <a:pt x="34544" y="95127"/>
                  </a:cubicBezTo>
                  <a:cubicBezTo>
                    <a:pt x="34544" y="93854"/>
                    <a:pt x="35034" y="92647"/>
                    <a:pt x="35914" y="91767"/>
                  </a:cubicBezTo>
                  <a:lnTo>
                    <a:pt x="51605" y="76077"/>
                  </a:lnTo>
                  <a:cubicBezTo>
                    <a:pt x="52534" y="75147"/>
                    <a:pt x="53749" y="74682"/>
                    <a:pt x="54964" y="74682"/>
                  </a:cubicBezTo>
                  <a:cubicBezTo>
                    <a:pt x="56180" y="74682"/>
                    <a:pt x="57395" y="75147"/>
                    <a:pt x="58324" y="76077"/>
                  </a:cubicBezTo>
                  <a:lnTo>
                    <a:pt x="69513" y="87233"/>
                  </a:lnTo>
                  <a:cubicBezTo>
                    <a:pt x="70175" y="87895"/>
                    <a:pt x="70945" y="88223"/>
                    <a:pt x="71699" y="88223"/>
                  </a:cubicBezTo>
                  <a:cubicBezTo>
                    <a:pt x="72320" y="88223"/>
                    <a:pt x="72930" y="88001"/>
                    <a:pt x="73460" y="87559"/>
                  </a:cubicBezTo>
                  <a:cubicBezTo>
                    <a:pt x="76331" y="85112"/>
                    <a:pt x="73395" y="82340"/>
                    <a:pt x="73395" y="82340"/>
                  </a:cubicBezTo>
                  <a:lnTo>
                    <a:pt x="80180" y="75555"/>
                  </a:lnTo>
                  <a:cubicBezTo>
                    <a:pt x="81060" y="74674"/>
                    <a:pt x="82267" y="74185"/>
                    <a:pt x="83540" y="74185"/>
                  </a:cubicBezTo>
                  <a:close/>
                  <a:moveTo>
                    <a:pt x="93521" y="115808"/>
                  </a:moveTo>
                  <a:cubicBezTo>
                    <a:pt x="95968" y="117536"/>
                    <a:pt x="99686" y="123767"/>
                    <a:pt x="101056" y="126931"/>
                  </a:cubicBezTo>
                  <a:lnTo>
                    <a:pt x="73656" y="136162"/>
                  </a:lnTo>
                  <a:lnTo>
                    <a:pt x="73656" y="136162"/>
                  </a:lnTo>
                  <a:lnTo>
                    <a:pt x="81354" y="121027"/>
                  </a:lnTo>
                  <a:cubicBezTo>
                    <a:pt x="82072" y="121157"/>
                    <a:pt x="82789" y="121222"/>
                    <a:pt x="83540" y="121222"/>
                  </a:cubicBezTo>
                  <a:cubicBezTo>
                    <a:pt x="86475" y="121222"/>
                    <a:pt x="89215" y="120113"/>
                    <a:pt x="91270" y="118026"/>
                  </a:cubicBezTo>
                  <a:lnTo>
                    <a:pt x="93521" y="115808"/>
                  </a:lnTo>
                  <a:close/>
                  <a:moveTo>
                    <a:pt x="53007" y="129443"/>
                  </a:moveTo>
                  <a:lnTo>
                    <a:pt x="65403" y="138641"/>
                  </a:lnTo>
                  <a:lnTo>
                    <a:pt x="64685" y="140109"/>
                  </a:lnTo>
                  <a:cubicBezTo>
                    <a:pt x="64131" y="141218"/>
                    <a:pt x="64261" y="142556"/>
                    <a:pt x="65077" y="143502"/>
                  </a:cubicBezTo>
                  <a:cubicBezTo>
                    <a:pt x="65795" y="144390"/>
                    <a:pt x="66699" y="144599"/>
                    <a:pt x="67396" y="144599"/>
                  </a:cubicBezTo>
                  <a:cubicBezTo>
                    <a:pt x="67902" y="144599"/>
                    <a:pt x="68299" y="144489"/>
                    <a:pt x="68437" y="144448"/>
                  </a:cubicBezTo>
                  <a:lnTo>
                    <a:pt x="71731" y="143339"/>
                  </a:lnTo>
                  <a:lnTo>
                    <a:pt x="76233" y="146666"/>
                  </a:lnTo>
                  <a:lnTo>
                    <a:pt x="47592" y="150613"/>
                  </a:lnTo>
                  <a:cubicBezTo>
                    <a:pt x="47397" y="144774"/>
                    <a:pt x="48865" y="135412"/>
                    <a:pt x="53007" y="129443"/>
                  </a:cubicBezTo>
                  <a:close/>
                  <a:moveTo>
                    <a:pt x="116583" y="88733"/>
                  </a:moveTo>
                  <a:cubicBezTo>
                    <a:pt x="117334" y="88733"/>
                    <a:pt x="118051" y="89059"/>
                    <a:pt x="118541" y="89614"/>
                  </a:cubicBezTo>
                  <a:cubicBezTo>
                    <a:pt x="119030" y="90168"/>
                    <a:pt x="119291" y="90919"/>
                    <a:pt x="119193" y="91636"/>
                  </a:cubicBezTo>
                  <a:lnTo>
                    <a:pt x="111658" y="156550"/>
                  </a:lnTo>
                  <a:cubicBezTo>
                    <a:pt x="111495" y="157855"/>
                    <a:pt x="110386" y="158866"/>
                    <a:pt x="109048" y="158866"/>
                  </a:cubicBezTo>
                  <a:lnTo>
                    <a:pt x="29423" y="158866"/>
                  </a:lnTo>
                  <a:cubicBezTo>
                    <a:pt x="28118" y="158866"/>
                    <a:pt x="27009" y="157855"/>
                    <a:pt x="26846" y="156550"/>
                  </a:cubicBezTo>
                  <a:lnTo>
                    <a:pt x="19311" y="91636"/>
                  </a:lnTo>
                  <a:cubicBezTo>
                    <a:pt x="19213" y="90919"/>
                    <a:pt x="19474" y="90168"/>
                    <a:pt x="19963" y="89614"/>
                  </a:cubicBezTo>
                  <a:cubicBezTo>
                    <a:pt x="20453" y="89059"/>
                    <a:pt x="21170" y="88733"/>
                    <a:pt x="21921" y="88733"/>
                  </a:cubicBezTo>
                  <a:lnTo>
                    <a:pt x="30369" y="88733"/>
                  </a:lnTo>
                  <a:cubicBezTo>
                    <a:pt x="29064" y="90592"/>
                    <a:pt x="28347" y="92778"/>
                    <a:pt x="28347" y="95127"/>
                  </a:cubicBezTo>
                  <a:cubicBezTo>
                    <a:pt x="28347" y="98062"/>
                    <a:pt x="29456" y="100802"/>
                    <a:pt x="31543" y="102857"/>
                  </a:cubicBezTo>
                  <a:lnTo>
                    <a:pt x="47234" y="118548"/>
                  </a:lnTo>
                  <a:cubicBezTo>
                    <a:pt x="49354" y="120700"/>
                    <a:pt x="52159" y="121744"/>
                    <a:pt x="54964" y="121744"/>
                  </a:cubicBezTo>
                  <a:cubicBezTo>
                    <a:pt x="57770" y="121744"/>
                    <a:pt x="60575" y="120700"/>
                    <a:pt x="62695" y="118548"/>
                  </a:cubicBezTo>
                  <a:lnTo>
                    <a:pt x="69513" y="111763"/>
                  </a:lnTo>
                  <a:lnTo>
                    <a:pt x="75776" y="118026"/>
                  </a:lnTo>
                  <a:cubicBezTo>
                    <a:pt x="75809" y="118058"/>
                    <a:pt x="75841" y="118091"/>
                    <a:pt x="75874" y="118124"/>
                  </a:cubicBezTo>
                  <a:lnTo>
                    <a:pt x="68273" y="133063"/>
                  </a:lnTo>
                  <a:lnTo>
                    <a:pt x="54116" y="122527"/>
                  </a:lnTo>
                  <a:cubicBezTo>
                    <a:pt x="53562" y="122136"/>
                    <a:pt x="52909" y="121940"/>
                    <a:pt x="52290" y="121940"/>
                  </a:cubicBezTo>
                  <a:cubicBezTo>
                    <a:pt x="51344" y="121940"/>
                    <a:pt x="50365" y="122331"/>
                    <a:pt x="49778" y="123180"/>
                  </a:cubicBezTo>
                  <a:cubicBezTo>
                    <a:pt x="41362" y="135477"/>
                    <a:pt x="40710" y="146209"/>
                    <a:pt x="41688" y="154495"/>
                  </a:cubicBezTo>
                  <a:cubicBezTo>
                    <a:pt x="41786" y="155310"/>
                    <a:pt x="42210" y="156060"/>
                    <a:pt x="42863" y="156582"/>
                  </a:cubicBezTo>
                  <a:cubicBezTo>
                    <a:pt x="43417" y="157006"/>
                    <a:pt x="44069" y="157235"/>
                    <a:pt x="44754" y="157235"/>
                  </a:cubicBezTo>
                  <a:cubicBezTo>
                    <a:pt x="44918" y="157235"/>
                    <a:pt x="45048" y="157202"/>
                    <a:pt x="45179" y="157202"/>
                  </a:cubicBezTo>
                  <a:lnTo>
                    <a:pt x="84583" y="151787"/>
                  </a:lnTo>
                  <a:cubicBezTo>
                    <a:pt x="85823" y="151624"/>
                    <a:pt x="86834" y="150743"/>
                    <a:pt x="87160" y="149536"/>
                  </a:cubicBezTo>
                  <a:cubicBezTo>
                    <a:pt x="87160" y="149536"/>
                    <a:pt x="87160" y="149504"/>
                    <a:pt x="87160" y="149504"/>
                  </a:cubicBezTo>
                  <a:cubicBezTo>
                    <a:pt x="87487" y="148264"/>
                    <a:pt x="87030" y="146992"/>
                    <a:pt x="86019" y="146242"/>
                  </a:cubicBezTo>
                  <a:lnTo>
                    <a:pt x="78875" y="140925"/>
                  </a:lnTo>
                  <a:lnTo>
                    <a:pt x="106080" y="131791"/>
                  </a:lnTo>
                  <a:cubicBezTo>
                    <a:pt x="107711" y="131237"/>
                    <a:pt x="108592" y="129508"/>
                    <a:pt x="108037" y="127877"/>
                  </a:cubicBezTo>
                  <a:cubicBezTo>
                    <a:pt x="106341" y="122853"/>
                    <a:pt x="104090" y="118124"/>
                    <a:pt x="97892" y="111436"/>
                  </a:cubicBezTo>
                  <a:lnTo>
                    <a:pt x="106961" y="102368"/>
                  </a:lnTo>
                  <a:cubicBezTo>
                    <a:pt x="110647" y="98649"/>
                    <a:pt x="111169" y="92974"/>
                    <a:pt x="108461" y="88733"/>
                  </a:cubicBezTo>
                  <a:close/>
                  <a:moveTo>
                    <a:pt x="48602" y="0"/>
                  </a:moveTo>
                  <a:cubicBezTo>
                    <a:pt x="43541" y="0"/>
                    <a:pt x="39302" y="4009"/>
                    <a:pt x="39111" y="9108"/>
                  </a:cubicBezTo>
                  <a:lnTo>
                    <a:pt x="37350" y="53047"/>
                  </a:lnTo>
                  <a:lnTo>
                    <a:pt x="26389" y="10837"/>
                  </a:lnTo>
                  <a:cubicBezTo>
                    <a:pt x="25289" y="6574"/>
                    <a:pt x="21431" y="3749"/>
                    <a:pt x="17197" y="3749"/>
                  </a:cubicBezTo>
                  <a:cubicBezTo>
                    <a:pt x="16409" y="3749"/>
                    <a:pt x="15608" y="3847"/>
                    <a:pt x="14809" y="4052"/>
                  </a:cubicBezTo>
                  <a:cubicBezTo>
                    <a:pt x="12396" y="4704"/>
                    <a:pt x="10341" y="6237"/>
                    <a:pt x="9036" y="8423"/>
                  </a:cubicBezTo>
                  <a:cubicBezTo>
                    <a:pt x="7764" y="10608"/>
                    <a:pt x="7405" y="13185"/>
                    <a:pt x="8025" y="15599"/>
                  </a:cubicBezTo>
                  <a:lnTo>
                    <a:pt x="19963" y="61528"/>
                  </a:lnTo>
                  <a:lnTo>
                    <a:pt x="12820" y="61528"/>
                  </a:lnTo>
                  <a:cubicBezTo>
                    <a:pt x="9264" y="61528"/>
                    <a:pt x="5839" y="63061"/>
                    <a:pt x="3490" y="65703"/>
                  </a:cubicBezTo>
                  <a:cubicBezTo>
                    <a:pt x="1109" y="68378"/>
                    <a:pt x="0" y="71934"/>
                    <a:pt x="391" y="75457"/>
                  </a:cubicBezTo>
                  <a:lnTo>
                    <a:pt x="5448" y="118776"/>
                  </a:lnTo>
                  <a:cubicBezTo>
                    <a:pt x="5629" y="120381"/>
                    <a:pt x="6964" y="121537"/>
                    <a:pt x="8512" y="121537"/>
                  </a:cubicBezTo>
                  <a:cubicBezTo>
                    <a:pt x="8631" y="121537"/>
                    <a:pt x="8752" y="121530"/>
                    <a:pt x="8873" y="121516"/>
                  </a:cubicBezTo>
                  <a:cubicBezTo>
                    <a:pt x="10569" y="121320"/>
                    <a:pt x="11776" y="119787"/>
                    <a:pt x="11580" y="118091"/>
                  </a:cubicBezTo>
                  <a:lnTo>
                    <a:pt x="6557" y="74739"/>
                  </a:lnTo>
                  <a:cubicBezTo>
                    <a:pt x="6361" y="72945"/>
                    <a:pt x="6915" y="71184"/>
                    <a:pt x="8122" y="69846"/>
                  </a:cubicBezTo>
                  <a:cubicBezTo>
                    <a:pt x="9297" y="68509"/>
                    <a:pt x="11026" y="67726"/>
                    <a:pt x="12820" y="67726"/>
                  </a:cubicBezTo>
                  <a:lnTo>
                    <a:pt x="21562" y="67726"/>
                  </a:lnTo>
                  <a:lnTo>
                    <a:pt x="25411" y="82535"/>
                  </a:lnTo>
                  <a:lnTo>
                    <a:pt x="21921" y="82535"/>
                  </a:lnTo>
                  <a:cubicBezTo>
                    <a:pt x="19409" y="82535"/>
                    <a:pt x="16995" y="83612"/>
                    <a:pt x="15331" y="85471"/>
                  </a:cubicBezTo>
                  <a:cubicBezTo>
                    <a:pt x="13668" y="87363"/>
                    <a:pt x="12852" y="89875"/>
                    <a:pt x="13146" y="92354"/>
                  </a:cubicBezTo>
                  <a:lnTo>
                    <a:pt x="20681" y="157267"/>
                  </a:lnTo>
                  <a:cubicBezTo>
                    <a:pt x="21203" y="161704"/>
                    <a:pt x="24954" y="165064"/>
                    <a:pt x="29423" y="165064"/>
                  </a:cubicBezTo>
                  <a:lnTo>
                    <a:pt x="109048" y="165064"/>
                  </a:lnTo>
                  <a:cubicBezTo>
                    <a:pt x="113550" y="165064"/>
                    <a:pt x="117301" y="161704"/>
                    <a:pt x="117823" y="157267"/>
                  </a:cubicBezTo>
                  <a:lnTo>
                    <a:pt x="125358" y="92354"/>
                  </a:lnTo>
                  <a:cubicBezTo>
                    <a:pt x="125652" y="89875"/>
                    <a:pt x="124836" y="87363"/>
                    <a:pt x="123173" y="85471"/>
                  </a:cubicBezTo>
                  <a:cubicBezTo>
                    <a:pt x="121509" y="83612"/>
                    <a:pt x="119095" y="82535"/>
                    <a:pt x="116583" y="82535"/>
                  </a:cubicBezTo>
                  <a:lnTo>
                    <a:pt x="102655" y="82535"/>
                  </a:lnTo>
                  <a:lnTo>
                    <a:pt x="91270" y="71184"/>
                  </a:lnTo>
                  <a:cubicBezTo>
                    <a:pt x="89215" y="69096"/>
                    <a:pt x="86475" y="67987"/>
                    <a:pt x="83540" y="67987"/>
                  </a:cubicBezTo>
                  <a:cubicBezTo>
                    <a:pt x="80604" y="67987"/>
                    <a:pt x="77864" y="69096"/>
                    <a:pt x="75776" y="71184"/>
                  </a:cubicBezTo>
                  <a:lnTo>
                    <a:pt x="68991" y="77968"/>
                  </a:lnTo>
                  <a:lnTo>
                    <a:pt x="62728" y="71673"/>
                  </a:lnTo>
                  <a:cubicBezTo>
                    <a:pt x="60771" y="69748"/>
                    <a:pt x="58259" y="68672"/>
                    <a:pt x="55715" y="68509"/>
                  </a:cubicBezTo>
                  <a:lnTo>
                    <a:pt x="55747" y="67726"/>
                  </a:lnTo>
                  <a:lnTo>
                    <a:pt x="125684" y="67726"/>
                  </a:lnTo>
                  <a:cubicBezTo>
                    <a:pt x="127478" y="67726"/>
                    <a:pt x="129207" y="68509"/>
                    <a:pt x="130382" y="69846"/>
                  </a:cubicBezTo>
                  <a:cubicBezTo>
                    <a:pt x="131589" y="71184"/>
                    <a:pt x="132143" y="72945"/>
                    <a:pt x="131947" y="74739"/>
                  </a:cubicBezTo>
                  <a:lnTo>
                    <a:pt x="117758" y="196998"/>
                  </a:lnTo>
                  <a:cubicBezTo>
                    <a:pt x="117366" y="200195"/>
                    <a:pt x="114691" y="202576"/>
                    <a:pt x="111495" y="202576"/>
                  </a:cubicBezTo>
                  <a:lnTo>
                    <a:pt x="27009" y="202576"/>
                  </a:lnTo>
                  <a:cubicBezTo>
                    <a:pt x="23813" y="202576"/>
                    <a:pt x="21105" y="200195"/>
                    <a:pt x="20746" y="196998"/>
                  </a:cubicBezTo>
                  <a:lnTo>
                    <a:pt x="12689" y="127583"/>
                  </a:lnTo>
                  <a:cubicBezTo>
                    <a:pt x="12507" y="125978"/>
                    <a:pt x="11172" y="124822"/>
                    <a:pt x="9624" y="124822"/>
                  </a:cubicBezTo>
                  <a:cubicBezTo>
                    <a:pt x="9505" y="124822"/>
                    <a:pt x="9385" y="124829"/>
                    <a:pt x="9264" y="124843"/>
                  </a:cubicBezTo>
                  <a:cubicBezTo>
                    <a:pt x="7568" y="125039"/>
                    <a:pt x="6328" y="126572"/>
                    <a:pt x="6524" y="128268"/>
                  </a:cubicBezTo>
                  <a:lnTo>
                    <a:pt x="14581" y="197716"/>
                  </a:lnTo>
                  <a:cubicBezTo>
                    <a:pt x="15331" y="204012"/>
                    <a:pt x="20648" y="208774"/>
                    <a:pt x="27009" y="208774"/>
                  </a:cubicBezTo>
                  <a:lnTo>
                    <a:pt x="111495" y="208774"/>
                  </a:lnTo>
                  <a:cubicBezTo>
                    <a:pt x="117856" y="208774"/>
                    <a:pt x="123173" y="204012"/>
                    <a:pt x="123923" y="197716"/>
                  </a:cubicBezTo>
                  <a:lnTo>
                    <a:pt x="134198" y="108990"/>
                  </a:lnTo>
                  <a:cubicBezTo>
                    <a:pt x="155597" y="108077"/>
                    <a:pt x="172559" y="90234"/>
                    <a:pt x="172233" y="68672"/>
                  </a:cubicBezTo>
                  <a:cubicBezTo>
                    <a:pt x="172070" y="58201"/>
                    <a:pt x="167862" y="48350"/>
                    <a:pt x="160359" y="41010"/>
                  </a:cubicBezTo>
                  <a:cubicBezTo>
                    <a:pt x="152857" y="33638"/>
                    <a:pt x="143006" y="29593"/>
                    <a:pt x="132535" y="29593"/>
                  </a:cubicBezTo>
                  <a:cubicBezTo>
                    <a:pt x="132535" y="29593"/>
                    <a:pt x="132416" y="29589"/>
                    <a:pt x="132192" y="29589"/>
                  </a:cubicBezTo>
                  <a:cubicBezTo>
                    <a:pt x="128757" y="29589"/>
                    <a:pt x="100500" y="30538"/>
                    <a:pt x="93978" y="61528"/>
                  </a:cubicBezTo>
                  <a:lnTo>
                    <a:pt x="55976" y="61528"/>
                  </a:lnTo>
                  <a:lnTo>
                    <a:pt x="58063" y="9858"/>
                  </a:lnTo>
                  <a:cubicBezTo>
                    <a:pt x="58161" y="7346"/>
                    <a:pt x="57281" y="4933"/>
                    <a:pt x="55552" y="3073"/>
                  </a:cubicBezTo>
                  <a:cubicBezTo>
                    <a:pt x="53823" y="1214"/>
                    <a:pt x="51474" y="105"/>
                    <a:pt x="48962" y="7"/>
                  </a:cubicBezTo>
                  <a:cubicBezTo>
                    <a:pt x="48842" y="2"/>
                    <a:pt x="48722" y="0"/>
                    <a:pt x="48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41"/>
          <p:cNvGrpSpPr/>
          <p:nvPr/>
        </p:nvGrpSpPr>
        <p:grpSpPr>
          <a:xfrm>
            <a:off x="7110659" y="1595739"/>
            <a:ext cx="699273" cy="427145"/>
            <a:chOff x="7009649" y="1541981"/>
            <a:chExt cx="524940" cy="320655"/>
          </a:xfrm>
        </p:grpSpPr>
        <p:sp>
          <p:nvSpPr>
            <p:cNvPr id="9915" name="Google Shape;9915;p41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41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41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41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41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41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41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41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3" name="Google Shape;9923;p41"/>
          <p:cNvGrpSpPr/>
          <p:nvPr/>
        </p:nvGrpSpPr>
        <p:grpSpPr>
          <a:xfrm>
            <a:off x="3582160" y="3355007"/>
            <a:ext cx="428378" cy="686892"/>
            <a:chOff x="6264109" y="4279432"/>
            <a:chExt cx="225498" cy="361560"/>
          </a:xfrm>
        </p:grpSpPr>
        <p:sp>
          <p:nvSpPr>
            <p:cNvPr id="9924" name="Google Shape;9924;p41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41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929" name="Shape 9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0" name="Google Shape;9930;p42"/>
          <p:cNvSpPr txBox="1"/>
          <p:nvPr>
            <p:ph type="title"/>
          </p:nvPr>
        </p:nvSpPr>
        <p:spPr>
          <a:xfrm>
            <a:off x="711725" y="1502700"/>
            <a:ext cx="3561000" cy="12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Идея</a:t>
            </a:r>
            <a:endParaRPr/>
          </a:p>
        </p:txBody>
      </p:sp>
      <p:sp>
        <p:nvSpPr>
          <p:cNvPr id="9931" name="Google Shape;9931;p42"/>
          <p:cNvSpPr txBox="1"/>
          <p:nvPr>
            <p:ph idx="1" type="subTitle"/>
          </p:nvPr>
        </p:nvSpPr>
        <p:spPr>
          <a:xfrm>
            <a:off x="711725" y="3011650"/>
            <a:ext cx="33366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932" name="Google Shape;99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825" y="152400"/>
            <a:ext cx="3629027" cy="48387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6" name="Shape 9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7" name="Google Shape;9937;p43"/>
          <p:cNvSpPr txBox="1"/>
          <p:nvPr>
            <p:ph idx="4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Технологии</a:t>
            </a:r>
            <a:endParaRPr/>
          </a:p>
        </p:txBody>
      </p:sp>
      <p:sp>
        <p:nvSpPr>
          <p:cNvPr id="9938" name="Google Shape;9938;p43"/>
          <p:cNvSpPr txBox="1"/>
          <p:nvPr>
            <p:ph idx="1" type="body"/>
          </p:nvPr>
        </p:nvSpPr>
        <p:spPr>
          <a:xfrm>
            <a:off x="1479906" y="3533050"/>
            <a:ext cx="24234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9939" name="Google Shape;9939;p43"/>
          <p:cNvSpPr txBox="1"/>
          <p:nvPr>
            <p:ph idx="2" type="body"/>
          </p:nvPr>
        </p:nvSpPr>
        <p:spPr>
          <a:xfrm>
            <a:off x="5240706" y="3533050"/>
            <a:ext cx="24234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grpSp>
        <p:nvGrpSpPr>
          <p:cNvPr id="9940" name="Google Shape;9940;p43"/>
          <p:cNvGrpSpPr/>
          <p:nvPr/>
        </p:nvGrpSpPr>
        <p:grpSpPr>
          <a:xfrm>
            <a:off x="6125952" y="1899855"/>
            <a:ext cx="570508" cy="626826"/>
            <a:chOff x="1428750" y="238125"/>
            <a:chExt cx="4750275" cy="5219200"/>
          </a:xfrm>
        </p:grpSpPr>
        <p:sp>
          <p:nvSpPr>
            <p:cNvPr id="9941" name="Google Shape;9941;p43"/>
            <p:cNvSpPr/>
            <p:nvPr/>
          </p:nvSpPr>
          <p:spPr>
            <a:xfrm>
              <a:off x="1428750" y="238125"/>
              <a:ext cx="4750275" cy="5219200"/>
            </a:xfrm>
            <a:custGeom>
              <a:rect b="b" l="l" r="r" t="t"/>
              <a:pathLst>
                <a:path extrusionOk="0" h="208768" w="190011">
                  <a:moveTo>
                    <a:pt x="60967" y="19246"/>
                  </a:moveTo>
                  <a:cubicBezTo>
                    <a:pt x="66316" y="22051"/>
                    <a:pt x="70752" y="26324"/>
                    <a:pt x="73721" y="31576"/>
                  </a:cubicBezTo>
                  <a:lnTo>
                    <a:pt x="52420" y="40807"/>
                  </a:lnTo>
                  <a:lnTo>
                    <a:pt x="60967" y="19246"/>
                  </a:lnTo>
                  <a:close/>
                  <a:moveTo>
                    <a:pt x="46880" y="15781"/>
                  </a:moveTo>
                  <a:cubicBezTo>
                    <a:pt x="49717" y="15781"/>
                    <a:pt x="52491" y="16173"/>
                    <a:pt x="55095" y="16930"/>
                  </a:cubicBezTo>
                  <a:lnTo>
                    <a:pt x="46581" y="38361"/>
                  </a:lnTo>
                  <a:lnTo>
                    <a:pt x="40122" y="23454"/>
                  </a:lnTo>
                  <a:cubicBezTo>
                    <a:pt x="39589" y="22265"/>
                    <a:pt x="38424" y="21564"/>
                    <a:pt x="37204" y="21564"/>
                  </a:cubicBezTo>
                  <a:cubicBezTo>
                    <a:pt x="36784" y="21564"/>
                    <a:pt x="36357" y="21647"/>
                    <a:pt x="35947" y="21823"/>
                  </a:cubicBezTo>
                  <a:cubicBezTo>
                    <a:pt x="34349" y="22508"/>
                    <a:pt x="33631" y="24367"/>
                    <a:pt x="34316" y="25965"/>
                  </a:cubicBezTo>
                  <a:lnTo>
                    <a:pt x="40840" y="41003"/>
                  </a:lnTo>
                  <a:lnTo>
                    <a:pt x="19278" y="32457"/>
                  </a:lnTo>
                  <a:cubicBezTo>
                    <a:pt x="24334" y="22703"/>
                    <a:pt x="34479" y="15951"/>
                    <a:pt x="46222" y="15788"/>
                  </a:cubicBezTo>
                  <a:cubicBezTo>
                    <a:pt x="46442" y="15783"/>
                    <a:pt x="46661" y="15781"/>
                    <a:pt x="46880" y="15781"/>
                  </a:cubicBezTo>
                  <a:close/>
                  <a:moveTo>
                    <a:pt x="76200" y="37382"/>
                  </a:moveTo>
                  <a:cubicBezTo>
                    <a:pt x="76624" y="38622"/>
                    <a:pt x="76950" y="39927"/>
                    <a:pt x="77179" y="41232"/>
                  </a:cubicBezTo>
                  <a:lnTo>
                    <a:pt x="67295" y="41232"/>
                  </a:lnTo>
                  <a:lnTo>
                    <a:pt x="76200" y="37382"/>
                  </a:lnTo>
                  <a:close/>
                  <a:moveTo>
                    <a:pt x="16930" y="38328"/>
                  </a:moveTo>
                  <a:lnTo>
                    <a:pt x="37448" y="46418"/>
                  </a:lnTo>
                  <a:cubicBezTo>
                    <a:pt x="37187" y="46810"/>
                    <a:pt x="36926" y="47201"/>
                    <a:pt x="36697" y="47592"/>
                  </a:cubicBezTo>
                  <a:lnTo>
                    <a:pt x="17223" y="56041"/>
                  </a:lnTo>
                  <a:cubicBezTo>
                    <a:pt x="16343" y="53236"/>
                    <a:pt x="15821" y="50267"/>
                    <a:pt x="15788" y="47201"/>
                  </a:cubicBezTo>
                  <a:cubicBezTo>
                    <a:pt x="15723" y="44135"/>
                    <a:pt x="16147" y="41134"/>
                    <a:pt x="16930" y="38328"/>
                  </a:cubicBezTo>
                  <a:close/>
                  <a:moveTo>
                    <a:pt x="35164" y="55128"/>
                  </a:moveTo>
                  <a:lnTo>
                    <a:pt x="36110" y="64359"/>
                  </a:lnTo>
                  <a:cubicBezTo>
                    <a:pt x="35980" y="64522"/>
                    <a:pt x="32196" y="74014"/>
                    <a:pt x="32196" y="74014"/>
                  </a:cubicBezTo>
                  <a:cubicBezTo>
                    <a:pt x="26944" y="71209"/>
                    <a:pt x="22606" y="66969"/>
                    <a:pt x="19735" y="61815"/>
                  </a:cubicBezTo>
                  <a:lnTo>
                    <a:pt x="35164" y="55128"/>
                  </a:lnTo>
                  <a:close/>
                  <a:moveTo>
                    <a:pt x="46712" y="6296"/>
                  </a:moveTo>
                  <a:cubicBezTo>
                    <a:pt x="67164" y="6296"/>
                    <a:pt x="84094" y="21529"/>
                    <a:pt x="86736" y="41232"/>
                  </a:cubicBezTo>
                  <a:lnTo>
                    <a:pt x="83539" y="41232"/>
                  </a:lnTo>
                  <a:cubicBezTo>
                    <a:pt x="78524" y="10502"/>
                    <a:pt x="50540" y="9454"/>
                    <a:pt x="46588" y="9454"/>
                  </a:cubicBezTo>
                  <a:cubicBezTo>
                    <a:pt x="46298" y="9454"/>
                    <a:pt x="46138" y="9460"/>
                    <a:pt x="46124" y="9460"/>
                  </a:cubicBezTo>
                  <a:cubicBezTo>
                    <a:pt x="25607" y="9786"/>
                    <a:pt x="9166" y="26781"/>
                    <a:pt x="9492" y="47299"/>
                  </a:cubicBezTo>
                  <a:cubicBezTo>
                    <a:pt x="9753" y="64359"/>
                    <a:pt x="21594" y="78940"/>
                    <a:pt x="37970" y="82920"/>
                  </a:cubicBezTo>
                  <a:lnTo>
                    <a:pt x="38296" y="86214"/>
                  </a:lnTo>
                  <a:cubicBezTo>
                    <a:pt x="20029" y="82333"/>
                    <a:pt x="6328" y="66120"/>
                    <a:pt x="6328" y="46712"/>
                  </a:cubicBezTo>
                  <a:cubicBezTo>
                    <a:pt x="6328" y="24400"/>
                    <a:pt x="24400" y="6296"/>
                    <a:pt x="46712" y="6296"/>
                  </a:cubicBezTo>
                  <a:close/>
                  <a:moveTo>
                    <a:pt x="147866" y="63968"/>
                  </a:moveTo>
                  <a:cubicBezTo>
                    <a:pt x="155238" y="63968"/>
                    <a:pt x="161240" y="69970"/>
                    <a:pt x="161240" y="77374"/>
                  </a:cubicBezTo>
                  <a:cubicBezTo>
                    <a:pt x="161240" y="84746"/>
                    <a:pt x="155238" y="90748"/>
                    <a:pt x="147866" y="90748"/>
                  </a:cubicBezTo>
                  <a:cubicBezTo>
                    <a:pt x="145909" y="90748"/>
                    <a:pt x="144017" y="90324"/>
                    <a:pt x="142255" y="89509"/>
                  </a:cubicBezTo>
                  <a:lnTo>
                    <a:pt x="144147" y="87650"/>
                  </a:lnTo>
                  <a:cubicBezTo>
                    <a:pt x="146235" y="85562"/>
                    <a:pt x="147377" y="82757"/>
                    <a:pt x="147377" y="79788"/>
                  </a:cubicBezTo>
                  <a:cubicBezTo>
                    <a:pt x="147377" y="76787"/>
                    <a:pt x="146235" y="73982"/>
                    <a:pt x="144147" y="71894"/>
                  </a:cubicBezTo>
                  <a:lnTo>
                    <a:pt x="139319" y="67066"/>
                  </a:lnTo>
                  <a:cubicBezTo>
                    <a:pt x="141701" y="65077"/>
                    <a:pt x="144702" y="63968"/>
                    <a:pt x="147866" y="63968"/>
                  </a:cubicBezTo>
                  <a:close/>
                  <a:moveTo>
                    <a:pt x="118406" y="57068"/>
                  </a:moveTo>
                  <a:cubicBezTo>
                    <a:pt x="119642" y="57068"/>
                    <a:pt x="120873" y="57541"/>
                    <a:pt x="121803" y="58487"/>
                  </a:cubicBezTo>
                  <a:lnTo>
                    <a:pt x="139678" y="76363"/>
                  </a:lnTo>
                  <a:cubicBezTo>
                    <a:pt x="140592" y="77276"/>
                    <a:pt x="141081" y="78483"/>
                    <a:pt x="141081" y="79788"/>
                  </a:cubicBezTo>
                  <a:cubicBezTo>
                    <a:pt x="141081" y="81060"/>
                    <a:pt x="140592" y="82300"/>
                    <a:pt x="139678" y="83181"/>
                  </a:cubicBezTo>
                  <a:lnTo>
                    <a:pt x="121803" y="101056"/>
                  </a:lnTo>
                  <a:cubicBezTo>
                    <a:pt x="120873" y="102002"/>
                    <a:pt x="119642" y="102475"/>
                    <a:pt x="118406" y="102475"/>
                  </a:cubicBezTo>
                  <a:cubicBezTo>
                    <a:pt x="117171" y="102475"/>
                    <a:pt x="115931" y="102002"/>
                    <a:pt x="114985" y="101056"/>
                  </a:cubicBezTo>
                  <a:lnTo>
                    <a:pt x="97109" y="83181"/>
                  </a:lnTo>
                  <a:cubicBezTo>
                    <a:pt x="96196" y="82300"/>
                    <a:pt x="95707" y="81060"/>
                    <a:pt x="95707" y="79788"/>
                  </a:cubicBezTo>
                  <a:cubicBezTo>
                    <a:pt x="95707" y="78483"/>
                    <a:pt x="96196" y="77276"/>
                    <a:pt x="97109" y="76363"/>
                  </a:cubicBezTo>
                  <a:cubicBezTo>
                    <a:pt x="98349" y="75124"/>
                    <a:pt x="98349" y="73134"/>
                    <a:pt x="97109" y="71894"/>
                  </a:cubicBezTo>
                  <a:cubicBezTo>
                    <a:pt x="96506" y="71274"/>
                    <a:pt x="95699" y="70965"/>
                    <a:pt x="94891" y="70965"/>
                  </a:cubicBezTo>
                  <a:cubicBezTo>
                    <a:pt x="94084" y="70965"/>
                    <a:pt x="93277" y="71274"/>
                    <a:pt x="92673" y="71894"/>
                  </a:cubicBezTo>
                  <a:cubicBezTo>
                    <a:pt x="90553" y="73982"/>
                    <a:pt x="89411" y="76787"/>
                    <a:pt x="89411" y="79788"/>
                  </a:cubicBezTo>
                  <a:cubicBezTo>
                    <a:pt x="89411" y="82757"/>
                    <a:pt x="90553" y="85562"/>
                    <a:pt x="92673" y="87650"/>
                  </a:cubicBezTo>
                  <a:lnTo>
                    <a:pt x="110516" y="105525"/>
                  </a:lnTo>
                  <a:cubicBezTo>
                    <a:pt x="112702" y="107678"/>
                    <a:pt x="115540" y="108755"/>
                    <a:pt x="118410" y="108755"/>
                  </a:cubicBezTo>
                  <a:cubicBezTo>
                    <a:pt x="121248" y="108755"/>
                    <a:pt x="124119" y="107678"/>
                    <a:pt x="126271" y="105525"/>
                  </a:cubicBezTo>
                  <a:lnTo>
                    <a:pt x="137623" y="94174"/>
                  </a:lnTo>
                  <a:cubicBezTo>
                    <a:pt x="140689" y="96033"/>
                    <a:pt x="144245" y="97044"/>
                    <a:pt x="147866" y="97044"/>
                  </a:cubicBezTo>
                  <a:cubicBezTo>
                    <a:pt x="156543" y="97044"/>
                    <a:pt x="163947" y="91401"/>
                    <a:pt x="166557" y="83572"/>
                  </a:cubicBezTo>
                  <a:cubicBezTo>
                    <a:pt x="166622" y="83605"/>
                    <a:pt x="167405" y="84942"/>
                    <a:pt x="167340" y="85627"/>
                  </a:cubicBezTo>
                  <a:lnTo>
                    <a:pt x="162904" y="129925"/>
                  </a:lnTo>
                  <a:cubicBezTo>
                    <a:pt x="162904" y="129958"/>
                    <a:pt x="162904" y="130023"/>
                    <a:pt x="162904" y="130055"/>
                  </a:cubicBezTo>
                  <a:cubicBezTo>
                    <a:pt x="162806" y="131360"/>
                    <a:pt x="162023" y="143169"/>
                    <a:pt x="155890" y="154912"/>
                  </a:cubicBezTo>
                  <a:cubicBezTo>
                    <a:pt x="149888" y="166459"/>
                    <a:pt x="137460" y="180225"/>
                    <a:pt x="112408" y="180225"/>
                  </a:cubicBezTo>
                  <a:cubicBezTo>
                    <a:pt x="98121" y="180225"/>
                    <a:pt x="86475" y="175788"/>
                    <a:pt x="77766" y="167046"/>
                  </a:cubicBezTo>
                  <a:cubicBezTo>
                    <a:pt x="64229" y="153444"/>
                    <a:pt x="62239" y="130675"/>
                    <a:pt x="62173" y="129729"/>
                  </a:cubicBezTo>
                  <a:cubicBezTo>
                    <a:pt x="62173" y="129697"/>
                    <a:pt x="62173" y="129664"/>
                    <a:pt x="62173" y="129631"/>
                  </a:cubicBezTo>
                  <a:lnTo>
                    <a:pt x="57541" y="85660"/>
                  </a:lnTo>
                  <a:cubicBezTo>
                    <a:pt x="57476" y="84942"/>
                    <a:pt x="57705" y="84257"/>
                    <a:pt x="58161" y="83735"/>
                  </a:cubicBezTo>
                  <a:cubicBezTo>
                    <a:pt x="58651" y="83213"/>
                    <a:pt x="59303" y="82920"/>
                    <a:pt x="59988" y="82920"/>
                  </a:cubicBezTo>
                  <a:lnTo>
                    <a:pt x="64000" y="82920"/>
                  </a:lnTo>
                  <a:cubicBezTo>
                    <a:pt x="64522" y="84681"/>
                    <a:pt x="65468" y="86312"/>
                    <a:pt x="66805" y="87650"/>
                  </a:cubicBezTo>
                  <a:lnTo>
                    <a:pt x="84681" y="105525"/>
                  </a:lnTo>
                  <a:cubicBezTo>
                    <a:pt x="86769" y="107613"/>
                    <a:pt x="89574" y="108755"/>
                    <a:pt x="92543" y="108755"/>
                  </a:cubicBezTo>
                  <a:cubicBezTo>
                    <a:pt x="95544" y="108755"/>
                    <a:pt x="98349" y="107613"/>
                    <a:pt x="100437" y="105525"/>
                  </a:cubicBezTo>
                  <a:lnTo>
                    <a:pt x="101546" y="104416"/>
                  </a:lnTo>
                  <a:cubicBezTo>
                    <a:pt x="102785" y="103177"/>
                    <a:pt x="102785" y="101187"/>
                    <a:pt x="101546" y="99947"/>
                  </a:cubicBezTo>
                  <a:cubicBezTo>
                    <a:pt x="100926" y="99327"/>
                    <a:pt x="100119" y="99018"/>
                    <a:pt x="99311" y="99018"/>
                  </a:cubicBezTo>
                  <a:cubicBezTo>
                    <a:pt x="98504" y="99018"/>
                    <a:pt x="97696" y="99327"/>
                    <a:pt x="97077" y="99947"/>
                  </a:cubicBezTo>
                  <a:lnTo>
                    <a:pt x="95968" y="101056"/>
                  </a:lnTo>
                  <a:cubicBezTo>
                    <a:pt x="95054" y="101970"/>
                    <a:pt x="93847" y="102459"/>
                    <a:pt x="92543" y="102459"/>
                  </a:cubicBezTo>
                  <a:cubicBezTo>
                    <a:pt x="91270" y="102459"/>
                    <a:pt x="90031" y="101970"/>
                    <a:pt x="89150" y="101056"/>
                  </a:cubicBezTo>
                  <a:lnTo>
                    <a:pt x="71274" y="83181"/>
                  </a:lnTo>
                  <a:cubicBezTo>
                    <a:pt x="70361" y="82300"/>
                    <a:pt x="69872" y="81060"/>
                    <a:pt x="69872" y="79788"/>
                  </a:cubicBezTo>
                  <a:cubicBezTo>
                    <a:pt x="69872" y="78483"/>
                    <a:pt x="70361" y="77276"/>
                    <a:pt x="71274" y="76363"/>
                  </a:cubicBezTo>
                  <a:lnTo>
                    <a:pt x="89150" y="58487"/>
                  </a:lnTo>
                  <a:cubicBezTo>
                    <a:pt x="90031" y="57574"/>
                    <a:pt x="91270" y="57085"/>
                    <a:pt x="92543" y="57085"/>
                  </a:cubicBezTo>
                  <a:cubicBezTo>
                    <a:pt x="93847" y="57085"/>
                    <a:pt x="95054" y="57574"/>
                    <a:pt x="95968" y="58487"/>
                  </a:cubicBezTo>
                  <a:lnTo>
                    <a:pt x="101024" y="63543"/>
                  </a:lnTo>
                  <a:lnTo>
                    <a:pt x="99523" y="65044"/>
                  </a:lnTo>
                  <a:cubicBezTo>
                    <a:pt x="98284" y="66284"/>
                    <a:pt x="98284" y="68273"/>
                    <a:pt x="99523" y="69513"/>
                  </a:cubicBezTo>
                  <a:cubicBezTo>
                    <a:pt x="100131" y="70120"/>
                    <a:pt x="100937" y="70430"/>
                    <a:pt x="101745" y="70430"/>
                  </a:cubicBezTo>
                  <a:cubicBezTo>
                    <a:pt x="102543" y="70430"/>
                    <a:pt x="103344" y="70129"/>
                    <a:pt x="103960" y="69513"/>
                  </a:cubicBezTo>
                  <a:lnTo>
                    <a:pt x="114985" y="58487"/>
                  </a:lnTo>
                  <a:cubicBezTo>
                    <a:pt x="115931" y="57541"/>
                    <a:pt x="117171" y="57068"/>
                    <a:pt x="118406" y="57068"/>
                  </a:cubicBezTo>
                  <a:close/>
                  <a:moveTo>
                    <a:pt x="177191" y="47560"/>
                  </a:moveTo>
                  <a:cubicBezTo>
                    <a:pt x="178953" y="47560"/>
                    <a:pt x="180616" y="48277"/>
                    <a:pt x="181791" y="49582"/>
                  </a:cubicBezTo>
                  <a:cubicBezTo>
                    <a:pt x="182965" y="50887"/>
                    <a:pt x="183552" y="52616"/>
                    <a:pt x="183356" y="54345"/>
                  </a:cubicBezTo>
                  <a:lnTo>
                    <a:pt x="169036" y="196894"/>
                  </a:lnTo>
                  <a:cubicBezTo>
                    <a:pt x="168710" y="200058"/>
                    <a:pt x="166068" y="202471"/>
                    <a:pt x="162871" y="202471"/>
                  </a:cubicBezTo>
                  <a:lnTo>
                    <a:pt x="61913" y="202471"/>
                  </a:lnTo>
                  <a:cubicBezTo>
                    <a:pt x="58748" y="202471"/>
                    <a:pt x="56074" y="200058"/>
                    <a:pt x="55780" y="196894"/>
                  </a:cubicBezTo>
                  <a:lnTo>
                    <a:pt x="41427" y="54345"/>
                  </a:lnTo>
                  <a:cubicBezTo>
                    <a:pt x="41264" y="52616"/>
                    <a:pt x="41819" y="50887"/>
                    <a:pt x="42993" y="49582"/>
                  </a:cubicBezTo>
                  <a:cubicBezTo>
                    <a:pt x="44167" y="48277"/>
                    <a:pt x="45864" y="47560"/>
                    <a:pt x="47592" y="47560"/>
                  </a:cubicBezTo>
                  <a:lnTo>
                    <a:pt x="150149" y="47560"/>
                  </a:lnTo>
                  <a:cubicBezTo>
                    <a:pt x="148355" y="50985"/>
                    <a:pt x="147344" y="54508"/>
                    <a:pt x="146822" y="57705"/>
                  </a:cubicBezTo>
                  <a:cubicBezTo>
                    <a:pt x="142386" y="57933"/>
                    <a:pt x="138145" y="59662"/>
                    <a:pt x="134851" y="62598"/>
                  </a:cubicBezTo>
                  <a:lnTo>
                    <a:pt x="126271" y="54018"/>
                  </a:lnTo>
                  <a:cubicBezTo>
                    <a:pt x="124102" y="51849"/>
                    <a:pt x="121248" y="50765"/>
                    <a:pt x="118394" y="50765"/>
                  </a:cubicBezTo>
                  <a:cubicBezTo>
                    <a:pt x="115540" y="50765"/>
                    <a:pt x="112685" y="51849"/>
                    <a:pt x="110516" y="54018"/>
                  </a:cubicBezTo>
                  <a:lnTo>
                    <a:pt x="105493" y="59075"/>
                  </a:lnTo>
                  <a:lnTo>
                    <a:pt x="100437" y="54018"/>
                  </a:lnTo>
                  <a:cubicBezTo>
                    <a:pt x="98349" y="51931"/>
                    <a:pt x="95544" y="50789"/>
                    <a:pt x="92543" y="50789"/>
                  </a:cubicBezTo>
                  <a:cubicBezTo>
                    <a:pt x="89574" y="50789"/>
                    <a:pt x="86769" y="51931"/>
                    <a:pt x="84681" y="54018"/>
                  </a:cubicBezTo>
                  <a:lnTo>
                    <a:pt x="66805" y="71894"/>
                  </a:lnTo>
                  <a:cubicBezTo>
                    <a:pt x="65468" y="73232"/>
                    <a:pt x="64522" y="74863"/>
                    <a:pt x="64000" y="76624"/>
                  </a:cubicBezTo>
                  <a:lnTo>
                    <a:pt x="59988" y="76624"/>
                  </a:lnTo>
                  <a:cubicBezTo>
                    <a:pt x="57509" y="76624"/>
                    <a:pt x="55128" y="77668"/>
                    <a:pt x="53497" y="79527"/>
                  </a:cubicBezTo>
                  <a:cubicBezTo>
                    <a:pt x="51833" y="81354"/>
                    <a:pt x="51017" y="83833"/>
                    <a:pt x="51278" y="86312"/>
                  </a:cubicBezTo>
                  <a:lnTo>
                    <a:pt x="55878" y="130251"/>
                  </a:lnTo>
                  <a:cubicBezTo>
                    <a:pt x="56008" y="131686"/>
                    <a:pt x="58292" y="156380"/>
                    <a:pt x="73297" y="171483"/>
                  </a:cubicBezTo>
                  <a:cubicBezTo>
                    <a:pt x="83213" y="181464"/>
                    <a:pt x="96359" y="186520"/>
                    <a:pt x="112408" y="186520"/>
                  </a:cubicBezTo>
                  <a:cubicBezTo>
                    <a:pt x="140624" y="186520"/>
                    <a:pt x="154683" y="170928"/>
                    <a:pt x="161501" y="157848"/>
                  </a:cubicBezTo>
                  <a:cubicBezTo>
                    <a:pt x="168025" y="145289"/>
                    <a:pt x="169036" y="133024"/>
                    <a:pt x="169167" y="130479"/>
                  </a:cubicBezTo>
                  <a:lnTo>
                    <a:pt x="173636" y="86280"/>
                  </a:lnTo>
                  <a:cubicBezTo>
                    <a:pt x="173864" y="83800"/>
                    <a:pt x="173048" y="81354"/>
                    <a:pt x="171417" y="79495"/>
                  </a:cubicBezTo>
                  <a:cubicBezTo>
                    <a:pt x="170341" y="78353"/>
                    <a:pt x="169004" y="77505"/>
                    <a:pt x="167536" y="77016"/>
                  </a:cubicBezTo>
                  <a:cubicBezTo>
                    <a:pt x="167405" y="68143"/>
                    <a:pt x="161338" y="60673"/>
                    <a:pt x="153150" y="58390"/>
                  </a:cubicBezTo>
                  <a:cubicBezTo>
                    <a:pt x="153737" y="54964"/>
                    <a:pt x="155042" y="51050"/>
                    <a:pt x="157652" y="47560"/>
                  </a:cubicBezTo>
                  <a:close/>
                  <a:moveTo>
                    <a:pt x="46712" y="0"/>
                  </a:moveTo>
                  <a:cubicBezTo>
                    <a:pt x="20909" y="0"/>
                    <a:pt x="0" y="20909"/>
                    <a:pt x="0" y="46712"/>
                  </a:cubicBezTo>
                  <a:cubicBezTo>
                    <a:pt x="0" y="69872"/>
                    <a:pt x="16864" y="89085"/>
                    <a:pt x="38948" y="92771"/>
                  </a:cubicBezTo>
                  <a:lnTo>
                    <a:pt x="49484" y="197513"/>
                  </a:lnTo>
                  <a:cubicBezTo>
                    <a:pt x="50137" y="203939"/>
                    <a:pt x="55486" y="208767"/>
                    <a:pt x="61913" y="208767"/>
                  </a:cubicBezTo>
                  <a:lnTo>
                    <a:pt x="162871" y="208767"/>
                  </a:lnTo>
                  <a:cubicBezTo>
                    <a:pt x="169330" y="208767"/>
                    <a:pt x="174679" y="203939"/>
                    <a:pt x="175299" y="197513"/>
                  </a:cubicBezTo>
                  <a:lnTo>
                    <a:pt x="189652" y="54997"/>
                  </a:lnTo>
                  <a:cubicBezTo>
                    <a:pt x="190011" y="51474"/>
                    <a:pt x="188836" y="47984"/>
                    <a:pt x="186488" y="45342"/>
                  </a:cubicBezTo>
                  <a:cubicBezTo>
                    <a:pt x="184107" y="42732"/>
                    <a:pt x="180747" y="41232"/>
                    <a:pt x="177191" y="41232"/>
                  </a:cubicBezTo>
                  <a:lnTo>
                    <a:pt x="164404" y="41232"/>
                  </a:lnTo>
                  <a:cubicBezTo>
                    <a:pt x="165154" y="40220"/>
                    <a:pt x="165252" y="38785"/>
                    <a:pt x="164535" y="37643"/>
                  </a:cubicBezTo>
                  <a:cubicBezTo>
                    <a:pt x="163930" y="36705"/>
                    <a:pt x="162912" y="36193"/>
                    <a:pt x="161873" y="36193"/>
                  </a:cubicBezTo>
                  <a:cubicBezTo>
                    <a:pt x="161286" y="36193"/>
                    <a:pt x="160693" y="36356"/>
                    <a:pt x="160164" y="36697"/>
                  </a:cubicBezTo>
                  <a:cubicBezTo>
                    <a:pt x="158043" y="38067"/>
                    <a:pt x="156217" y="39601"/>
                    <a:pt x="154683" y="41232"/>
                  </a:cubicBezTo>
                  <a:lnTo>
                    <a:pt x="93097" y="41232"/>
                  </a:lnTo>
                  <a:cubicBezTo>
                    <a:pt x="90390" y="18006"/>
                    <a:pt x="70655" y="0"/>
                    <a:pt x="467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43"/>
            <p:cNvSpPr/>
            <p:nvPr/>
          </p:nvSpPr>
          <p:spPr>
            <a:xfrm>
              <a:off x="5221600" y="3314625"/>
              <a:ext cx="173750" cy="234725"/>
            </a:xfrm>
            <a:custGeom>
              <a:rect b="b" l="l" r="r" t="t"/>
              <a:pathLst>
                <a:path extrusionOk="0" h="9389" w="6950">
                  <a:moveTo>
                    <a:pt x="3649" y="1"/>
                  </a:moveTo>
                  <a:cubicBezTo>
                    <a:pt x="2042" y="1"/>
                    <a:pt x="644" y="1224"/>
                    <a:pt x="490" y="2853"/>
                  </a:cubicBezTo>
                  <a:lnTo>
                    <a:pt x="197" y="5886"/>
                  </a:lnTo>
                  <a:cubicBezTo>
                    <a:pt x="1" y="7615"/>
                    <a:pt x="1273" y="9050"/>
                    <a:pt x="3002" y="9344"/>
                  </a:cubicBezTo>
                  <a:cubicBezTo>
                    <a:pt x="3193" y="9374"/>
                    <a:pt x="3378" y="9388"/>
                    <a:pt x="3554" y="9388"/>
                  </a:cubicBezTo>
                  <a:cubicBezTo>
                    <a:pt x="5302" y="9388"/>
                    <a:pt x="6312" y="7988"/>
                    <a:pt x="6460" y="6506"/>
                  </a:cubicBezTo>
                  <a:lnTo>
                    <a:pt x="6753" y="3472"/>
                  </a:lnTo>
                  <a:cubicBezTo>
                    <a:pt x="6949" y="1744"/>
                    <a:pt x="5677" y="210"/>
                    <a:pt x="3948" y="15"/>
                  </a:cubicBezTo>
                  <a:cubicBezTo>
                    <a:pt x="3848" y="5"/>
                    <a:pt x="3748" y="1"/>
                    <a:pt x="3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43"/>
            <p:cNvSpPr/>
            <p:nvPr/>
          </p:nvSpPr>
          <p:spPr>
            <a:xfrm>
              <a:off x="4798375" y="3670125"/>
              <a:ext cx="543950" cy="735225"/>
            </a:xfrm>
            <a:custGeom>
              <a:rect b="b" l="l" r="r" t="t"/>
              <a:pathLst>
                <a:path extrusionOk="0" h="29409" w="21758">
                  <a:moveTo>
                    <a:pt x="18257" y="0"/>
                  </a:moveTo>
                  <a:cubicBezTo>
                    <a:pt x="16870" y="0"/>
                    <a:pt x="15613" y="892"/>
                    <a:pt x="15234" y="2300"/>
                  </a:cubicBezTo>
                  <a:cubicBezTo>
                    <a:pt x="14255" y="5725"/>
                    <a:pt x="13016" y="8922"/>
                    <a:pt x="11515" y="11825"/>
                  </a:cubicBezTo>
                  <a:cubicBezTo>
                    <a:pt x="8906" y="16784"/>
                    <a:pt x="5611" y="20763"/>
                    <a:pt x="1631" y="23732"/>
                  </a:cubicBezTo>
                  <a:cubicBezTo>
                    <a:pt x="229" y="24775"/>
                    <a:pt x="0" y="26700"/>
                    <a:pt x="979" y="28135"/>
                  </a:cubicBezTo>
                  <a:cubicBezTo>
                    <a:pt x="1648" y="29108"/>
                    <a:pt x="2529" y="29408"/>
                    <a:pt x="3339" y="29408"/>
                  </a:cubicBezTo>
                  <a:cubicBezTo>
                    <a:pt x="4267" y="29408"/>
                    <a:pt x="5102" y="29014"/>
                    <a:pt x="5415" y="28788"/>
                  </a:cubicBezTo>
                  <a:cubicBezTo>
                    <a:pt x="10145" y="25265"/>
                    <a:pt x="14059" y="20535"/>
                    <a:pt x="17093" y="14729"/>
                  </a:cubicBezTo>
                  <a:cubicBezTo>
                    <a:pt x="18789" y="11467"/>
                    <a:pt x="20225" y="7846"/>
                    <a:pt x="21301" y="3997"/>
                  </a:cubicBezTo>
                  <a:cubicBezTo>
                    <a:pt x="21758" y="2333"/>
                    <a:pt x="20779" y="572"/>
                    <a:pt x="19116" y="115"/>
                  </a:cubicBezTo>
                  <a:cubicBezTo>
                    <a:pt x="18828" y="37"/>
                    <a:pt x="18540" y="0"/>
                    <a:pt x="18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4" name="Google Shape;9944;p43"/>
          <p:cNvSpPr txBox="1"/>
          <p:nvPr>
            <p:ph idx="3" type="title"/>
          </p:nvPr>
        </p:nvSpPr>
        <p:spPr>
          <a:xfrm>
            <a:off x="5110806" y="2785275"/>
            <a:ext cx="26832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</a:t>
            </a:r>
            <a:endParaRPr/>
          </a:p>
        </p:txBody>
      </p:sp>
      <p:grpSp>
        <p:nvGrpSpPr>
          <p:cNvPr id="9945" name="Google Shape;9945;p43"/>
          <p:cNvGrpSpPr/>
          <p:nvPr/>
        </p:nvGrpSpPr>
        <p:grpSpPr>
          <a:xfrm>
            <a:off x="2461051" y="1846614"/>
            <a:ext cx="473010" cy="680049"/>
            <a:chOff x="1986525" y="238225"/>
            <a:chExt cx="3627375" cy="5219100"/>
          </a:xfrm>
        </p:grpSpPr>
        <p:sp>
          <p:nvSpPr>
            <p:cNvPr id="9946" name="Google Shape;9946;p43"/>
            <p:cNvSpPr/>
            <p:nvPr/>
          </p:nvSpPr>
          <p:spPr>
            <a:xfrm>
              <a:off x="2554950" y="4459125"/>
              <a:ext cx="2490550" cy="688300"/>
            </a:xfrm>
            <a:custGeom>
              <a:rect b="b" l="l" r="r" t="t"/>
              <a:pathLst>
                <a:path extrusionOk="0" h="27532" w="99622">
                  <a:moveTo>
                    <a:pt x="88824" y="6231"/>
                  </a:moveTo>
                  <a:cubicBezTo>
                    <a:pt x="90096" y="6231"/>
                    <a:pt x="91336" y="6818"/>
                    <a:pt x="92086" y="7829"/>
                  </a:cubicBezTo>
                  <a:cubicBezTo>
                    <a:pt x="92869" y="8873"/>
                    <a:pt x="93130" y="10210"/>
                    <a:pt x="92804" y="11450"/>
                  </a:cubicBezTo>
                  <a:cubicBezTo>
                    <a:pt x="91923" y="14581"/>
                    <a:pt x="91173" y="16995"/>
                    <a:pt x="90716" y="18463"/>
                  </a:cubicBezTo>
                  <a:cubicBezTo>
                    <a:pt x="90161" y="20159"/>
                    <a:pt x="88563" y="21334"/>
                    <a:pt x="86769" y="21334"/>
                  </a:cubicBezTo>
                  <a:lnTo>
                    <a:pt x="12852" y="21334"/>
                  </a:lnTo>
                  <a:cubicBezTo>
                    <a:pt x="11058" y="21334"/>
                    <a:pt x="9460" y="20159"/>
                    <a:pt x="8905" y="18463"/>
                  </a:cubicBezTo>
                  <a:cubicBezTo>
                    <a:pt x="8449" y="16995"/>
                    <a:pt x="7698" y="14581"/>
                    <a:pt x="6818" y="11450"/>
                  </a:cubicBezTo>
                  <a:cubicBezTo>
                    <a:pt x="6491" y="10210"/>
                    <a:pt x="6752" y="8873"/>
                    <a:pt x="7535" y="7829"/>
                  </a:cubicBezTo>
                  <a:cubicBezTo>
                    <a:pt x="8285" y="6818"/>
                    <a:pt x="9525" y="6231"/>
                    <a:pt x="10797" y="6231"/>
                  </a:cubicBezTo>
                  <a:close/>
                  <a:moveTo>
                    <a:pt x="10797" y="0"/>
                  </a:moveTo>
                  <a:cubicBezTo>
                    <a:pt x="7600" y="0"/>
                    <a:pt x="4534" y="1534"/>
                    <a:pt x="2577" y="4078"/>
                  </a:cubicBezTo>
                  <a:cubicBezTo>
                    <a:pt x="652" y="6655"/>
                    <a:pt x="0" y="10015"/>
                    <a:pt x="848" y="13114"/>
                  </a:cubicBezTo>
                  <a:cubicBezTo>
                    <a:pt x="1762" y="16343"/>
                    <a:pt x="2512" y="18855"/>
                    <a:pt x="3001" y="20355"/>
                  </a:cubicBezTo>
                  <a:cubicBezTo>
                    <a:pt x="4404" y="24661"/>
                    <a:pt x="8351" y="27532"/>
                    <a:pt x="12852" y="27532"/>
                  </a:cubicBezTo>
                  <a:lnTo>
                    <a:pt x="86769" y="27532"/>
                  </a:lnTo>
                  <a:cubicBezTo>
                    <a:pt x="91270" y="27532"/>
                    <a:pt x="95217" y="24661"/>
                    <a:pt x="96620" y="20355"/>
                  </a:cubicBezTo>
                  <a:cubicBezTo>
                    <a:pt x="97109" y="18855"/>
                    <a:pt x="97860" y="16343"/>
                    <a:pt x="98773" y="13114"/>
                  </a:cubicBezTo>
                  <a:cubicBezTo>
                    <a:pt x="99621" y="10015"/>
                    <a:pt x="98969" y="6655"/>
                    <a:pt x="97044" y="4078"/>
                  </a:cubicBezTo>
                  <a:cubicBezTo>
                    <a:pt x="95087" y="1534"/>
                    <a:pt x="92021" y="0"/>
                    <a:pt x="888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43"/>
            <p:cNvSpPr/>
            <p:nvPr/>
          </p:nvSpPr>
          <p:spPr>
            <a:xfrm>
              <a:off x="1986525" y="238225"/>
              <a:ext cx="3627375" cy="5219100"/>
            </a:xfrm>
            <a:custGeom>
              <a:rect b="b" l="l" r="r" t="t"/>
              <a:pathLst>
                <a:path extrusionOk="0" h="208764" w="145095">
                  <a:moveTo>
                    <a:pt x="42603" y="6186"/>
                  </a:moveTo>
                  <a:cubicBezTo>
                    <a:pt x="43553" y="6186"/>
                    <a:pt x="44465" y="6512"/>
                    <a:pt x="45212" y="7140"/>
                  </a:cubicBezTo>
                  <a:cubicBezTo>
                    <a:pt x="45995" y="7825"/>
                    <a:pt x="46484" y="8771"/>
                    <a:pt x="46582" y="9815"/>
                  </a:cubicBezTo>
                  <a:lnTo>
                    <a:pt x="49648" y="49024"/>
                  </a:lnTo>
                  <a:lnTo>
                    <a:pt x="41754" y="49024"/>
                  </a:lnTo>
                  <a:lnTo>
                    <a:pt x="38753" y="10434"/>
                  </a:lnTo>
                  <a:cubicBezTo>
                    <a:pt x="38590" y="8281"/>
                    <a:pt x="40189" y="6389"/>
                    <a:pt x="42342" y="6194"/>
                  </a:cubicBezTo>
                  <a:cubicBezTo>
                    <a:pt x="42429" y="6188"/>
                    <a:pt x="42516" y="6186"/>
                    <a:pt x="42603" y="6186"/>
                  </a:cubicBezTo>
                  <a:close/>
                  <a:moveTo>
                    <a:pt x="50105" y="55221"/>
                  </a:moveTo>
                  <a:lnTo>
                    <a:pt x="50301" y="57570"/>
                  </a:lnTo>
                  <a:cubicBezTo>
                    <a:pt x="49453" y="58059"/>
                    <a:pt x="48670" y="58647"/>
                    <a:pt x="47952" y="59364"/>
                  </a:cubicBezTo>
                  <a:lnTo>
                    <a:pt x="42961" y="64388"/>
                  </a:lnTo>
                  <a:lnTo>
                    <a:pt x="42244" y="55221"/>
                  </a:lnTo>
                  <a:close/>
                  <a:moveTo>
                    <a:pt x="72548" y="100889"/>
                  </a:moveTo>
                  <a:lnTo>
                    <a:pt x="75614" y="103956"/>
                  </a:lnTo>
                  <a:lnTo>
                    <a:pt x="75614" y="103956"/>
                  </a:lnTo>
                  <a:cubicBezTo>
                    <a:pt x="75504" y="103954"/>
                    <a:pt x="75394" y="103953"/>
                    <a:pt x="75284" y="103953"/>
                  </a:cubicBezTo>
                  <a:cubicBezTo>
                    <a:pt x="72983" y="103953"/>
                    <a:pt x="70714" y="104277"/>
                    <a:pt x="68535" y="104869"/>
                  </a:cubicBezTo>
                  <a:lnTo>
                    <a:pt x="72548" y="100889"/>
                  </a:lnTo>
                  <a:close/>
                  <a:moveTo>
                    <a:pt x="73918" y="110186"/>
                  </a:moveTo>
                  <a:lnTo>
                    <a:pt x="73918" y="110186"/>
                  </a:lnTo>
                  <a:cubicBezTo>
                    <a:pt x="71504" y="112437"/>
                    <a:pt x="69514" y="115177"/>
                    <a:pt x="68111" y="118341"/>
                  </a:cubicBezTo>
                  <a:lnTo>
                    <a:pt x="63544" y="114296"/>
                  </a:lnTo>
                  <a:cubicBezTo>
                    <a:pt x="66480" y="111915"/>
                    <a:pt x="70101" y="110479"/>
                    <a:pt x="73918" y="110186"/>
                  </a:cubicBezTo>
                  <a:close/>
                  <a:moveTo>
                    <a:pt x="86705" y="110219"/>
                  </a:moveTo>
                  <a:lnTo>
                    <a:pt x="87357" y="121211"/>
                  </a:lnTo>
                  <a:lnTo>
                    <a:pt x="87357" y="121211"/>
                  </a:lnTo>
                  <a:lnTo>
                    <a:pt x="79137" y="113905"/>
                  </a:lnTo>
                  <a:cubicBezTo>
                    <a:pt x="81355" y="112110"/>
                    <a:pt x="83932" y="110871"/>
                    <a:pt x="86705" y="110219"/>
                  </a:cubicBezTo>
                  <a:close/>
                  <a:moveTo>
                    <a:pt x="92902" y="109860"/>
                  </a:moveTo>
                  <a:lnTo>
                    <a:pt x="92902" y="109860"/>
                  </a:lnTo>
                  <a:cubicBezTo>
                    <a:pt x="94272" y="110023"/>
                    <a:pt x="95675" y="110316"/>
                    <a:pt x="97045" y="110773"/>
                  </a:cubicBezTo>
                  <a:cubicBezTo>
                    <a:pt x="103341" y="112991"/>
                    <a:pt x="107744" y="118243"/>
                    <a:pt x="109147" y="124310"/>
                  </a:cubicBezTo>
                  <a:lnTo>
                    <a:pt x="98187" y="124930"/>
                  </a:lnTo>
                  <a:lnTo>
                    <a:pt x="99981" y="122908"/>
                  </a:lnTo>
                  <a:cubicBezTo>
                    <a:pt x="101123" y="121635"/>
                    <a:pt x="101025" y="119678"/>
                    <a:pt x="99753" y="118537"/>
                  </a:cubicBezTo>
                  <a:cubicBezTo>
                    <a:pt x="99153" y="118012"/>
                    <a:pt x="98416" y="117756"/>
                    <a:pt x="97683" y="117756"/>
                  </a:cubicBezTo>
                  <a:cubicBezTo>
                    <a:pt x="96821" y="117756"/>
                    <a:pt x="95966" y="118110"/>
                    <a:pt x="95349" y="118798"/>
                  </a:cubicBezTo>
                  <a:lnTo>
                    <a:pt x="93555" y="120853"/>
                  </a:lnTo>
                  <a:lnTo>
                    <a:pt x="92902" y="109860"/>
                  </a:lnTo>
                  <a:close/>
                  <a:moveTo>
                    <a:pt x="74994" y="118537"/>
                  </a:moveTo>
                  <a:lnTo>
                    <a:pt x="83182" y="125811"/>
                  </a:lnTo>
                  <a:lnTo>
                    <a:pt x="72254" y="126431"/>
                  </a:lnTo>
                  <a:cubicBezTo>
                    <a:pt x="72417" y="125061"/>
                    <a:pt x="72711" y="123691"/>
                    <a:pt x="73167" y="122353"/>
                  </a:cubicBezTo>
                  <a:cubicBezTo>
                    <a:pt x="73657" y="120983"/>
                    <a:pt x="74276" y="119711"/>
                    <a:pt x="74994" y="118537"/>
                  </a:cubicBezTo>
                  <a:close/>
                  <a:moveTo>
                    <a:pt x="59434" y="118928"/>
                  </a:moveTo>
                  <a:lnTo>
                    <a:pt x="66187" y="124930"/>
                  </a:lnTo>
                  <a:cubicBezTo>
                    <a:pt x="66121" y="125485"/>
                    <a:pt x="66056" y="126039"/>
                    <a:pt x="65991" y="126561"/>
                  </a:cubicBezTo>
                  <a:lnTo>
                    <a:pt x="56662" y="126887"/>
                  </a:lnTo>
                  <a:cubicBezTo>
                    <a:pt x="56825" y="125517"/>
                    <a:pt x="57118" y="124115"/>
                    <a:pt x="57575" y="122745"/>
                  </a:cubicBezTo>
                  <a:cubicBezTo>
                    <a:pt x="58064" y="121375"/>
                    <a:pt x="58684" y="120102"/>
                    <a:pt x="59434" y="118928"/>
                  </a:cubicBezTo>
                  <a:close/>
                  <a:moveTo>
                    <a:pt x="109506" y="130508"/>
                  </a:moveTo>
                  <a:lnTo>
                    <a:pt x="109506" y="130508"/>
                  </a:lnTo>
                  <a:cubicBezTo>
                    <a:pt x="109375" y="131878"/>
                    <a:pt x="109082" y="133281"/>
                    <a:pt x="108593" y="134651"/>
                  </a:cubicBezTo>
                  <a:cubicBezTo>
                    <a:pt x="108136" y="136021"/>
                    <a:pt x="107483" y="137293"/>
                    <a:pt x="106766" y="138467"/>
                  </a:cubicBezTo>
                  <a:lnTo>
                    <a:pt x="98513" y="131128"/>
                  </a:lnTo>
                  <a:lnTo>
                    <a:pt x="109506" y="130508"/>
                  </a:lnTo>
                  <a:close/>
                  <a:moveTo>
                    <a:pt x="83638" y="131976"/>
                  </a:moveTo>
                  <a:lnTo>
                    <a:pt x="76299" y="140229"/>
                  </a:lnTo>
                  <a:cubicBezTo>
                    <a:pt x="74505" y="138011"/>
                    <a:pt x="73233" y="135401"/>
                    <a:pt x="72613" y="132628"/>
                  </a:cubicBezTo>
                  <a:lnTo>
                    <a:pt x="83638" y="131976"/>
                  </a:lnTo>
                  <a:close/>
                  <a:moveTo>
                    <a:pt x="66317" y="132759"/>
                  </a:moveTo>
                  <a:cubicBezTo>
                    <a:pt x="66382" y="133183"/>
                    <a:pt x="66480" y="133640"/>
                    <a:pt x="66578" y="134064"/>
                  </a:cubicBezTo>
                  <a:lnTo>
                    <a:pt x="60707" y="140653"/>
                  </a:lnTo>
                  <a:cubicBezTo>
                    <a:pt x="58912" y="138435"/>
                    <a:pt x="57673" y="135825"/>
                    <a:pt x="57021" y="133085"/>
                  </a:cubicBezTo>
                  <a:lnTo>
                    <a:pt x="66317" y="132759"/>
                  </a:lnTo>
                  <a:close/>
                  <a:moveTo>
                    <a:pt x="94403" y="135792"/>
                  </a:moveTo>
                  <a:lnTo>
                    <a:pt x="102623" y="143099"/>
                  </a:lnTo>
                  <a:cubicBezTo>
                    <a:pt x="100405" y="144861"/>
                    <a:pt x="97828" y="146133"/>
                    <a:pt x="95055" y="146753"/>
                  </a:cubicBezTo>
                  <a:lnTo>
                    <a:pt x="94403" y="135792"/>
                  </a:lnTo>
                  <a:close/>
                  <a:moveTo>
                    <a:pt x="88238" y="136151"/>
                  </a:moveTo>
                  <a:lnTo>
                    <a:pt x="88858" y="147144"/>
                  </a:lnTo>
                  <a:cubicBezTo>
                    <a:pt x="87487" y="146981"/>
                    <a:pt x="86085" y="146688"/>
                    <a:pt x="84747" y="146198"/>
                  </a:cubicBezTo>
                  <a:cubicBezTo>
                    <a:pt x="83377" y="145742"/>
                    <a:pt x="82105" y="145122"/>
                    <a:pt x="80898" y="144372"/>
                  </a:cubicBezTo>
                  <a:lnTo>
                    <a:pt x="88238" y="136151"/>
                  </a:lnTo>
                  <a:close/>
                  <a:moveTo>
                    <a:pt x="69057" y="140588"/>
                  </a:moveTo>
                  <a:cubicBezTo>
                    <a:pt x="70525" y="143230"/>
                    <a:pt x="72515" y="145644"/>
                    <a:pt x="74896" y="147634"/>
                  </a:cubicBezTo>
                  <a:cubicBezTo>
                    <a:pt x="72972" y="147601"/>
                    <a:pt x="71047" y="147275"/>
                    <a:pt x="69155" y="146590"/>
                  </a:cubicBezTo>
                  <a:cubicBezTo>
                    <a:pt x="67785" y="146133"/>
                    <a:pt x="66513" y="145513"/>
                    <a:pt x="65339" y="144763"/>
                  </a:cubicBezTo>
                  <a:lnTo>
                    <a:pt x="69057" y="140588"/>
                  </a:lnTo>
                  <a:close/>
                  <a:moveTo>
                    <a:pt x="55703" y="62365"/>
                  </a:moveTo>
                  <a:cubicBezTo>
                    <a:pt x="56923" y="62365"/>
                    <a:pt x="58146" y="62822"/>
                    <a:pt x="59076" y="63735"/>
                  </a:cubicBezTo>
                  <a:lnTo>
                    <a:pt x="76625" y="81317"/>
                  </a:lnTo>
                  <a:cubicBezTo>
                    <a:pt x="78484" y="83177"/>
                    <a:pt x="78484" y="86178"/>
                    <a:pt x="76625" y="88037"/>
                  </a:cubicBezTo>
                  <a:lnTo>
                    <a:pt x="59076" y="105587"/>
                  </a:lnTo>
                  <a:cubicBezTo>
                    <a:pt x="58162" y="106467"/>
                    <a:pt x="56988" y="106957"/>
                    <a:pt x="55716" y="106957"/>
                  </a:cubicBezTo>
                  <a:cubicBezTo>
                    <a:pt x="54444" y="106957"/>
                    <a:pt x="53237" y="106467"/>
                    <a:pt x="52356" y="105587"/>
                  </a:cubicBezTo>
                  <a:lnTo>
                    <a:pt x="41591" y="94822"/>
                  </a:lnTo>
                  <a:cubicBezTo>
                    <a:pt x="40988" y="94218"/>
                    <a:pt x="40197" y="93917"/>
                    <a:pt x="39402" y="93917"/>
                  </a:cubicBezTo>
                  <a:cubicBezTo>
                    <a:pt x="38607" y="93917"/>
                    <a:pt x="37807" y="94218"/>
                    <a:pt x="37188" y="94822"/>
                  </a:cubicBezTo>
                  <a:cubicBezTo>
                    <a:pt x="35981" y="96029"/>
                    <a:pt x="35981" y="97986"/>
                    <a:pt x="37188" y="99226"/>
                  </a:cubicBezTo>
                  <a:lnTo>
                    <a:pt x="47952" y="109958"/>
                  </a:lnTo>
                  <a:cubicBezTo>
                    <a:pt x="50040" y="112045"/>
                    <a:pt x="52780" y="113187"/>
                    <a:pt x="55716" y="113187"/>
                  </a:cubicBezTo>
                  <a:cubicBezTo>
                    <a:pt x="55781" y="113187"/>
                    <a:pt x="55846" y="113154"/>
                    <a:pt x="55911" y="113154"/>
                  </a:cubicBezTo>
                  <a:cubicBezTo>
                    <a:pt x="54150" y="115372"/>
                    <a:pt x="52715" y="117884"/>
                    <a:pt x="51736" y="120722"/>
                  </a:cubicBezTo>
                  <a:cubicBezTo>
                    <a:pt x="47202" y="133737"/>
                    <a:pt x="54085" y="147927"/>
                    <a:pt x="67100" y="152461"/>
                  </a:cubicBezTo>
                  <a:cubicBezTo>
                    <a:pt x="69809" y="153406"/>
                    <a:pt x="72563" y="153849"/>
                    <a:pt x="75272" y="153849"/>
                  </a:cubicBezTo>
                  <a:cubicBezTo>
                    <a:pt x="78173" y="153849"/>
                    <a:pt x="81021" y="153341"/>
                    <a:pt x="83704" y="152396"/>
                  </a:cubicBezTo>
                  <a:cubicBezTo>
                    <a:pt x="86080" y="153109"/>
                    <a:pt x="88488" y="153450"/>
                    <a:pt x="90862" y="153450"/>
                  </a:cubicBezTo>
                  <a:cubicBezTo>
                    <a:pt x="101197" y="153450"/>
                    <a:pt x="110883" y="146992"/>
                    <a:pt x="114464" y="136673"/>
                  </a:cubicBezTo>
                  <a:cubicBezTo>
                    <a:pt x="118705" y="124441"/>
                    <a:pt x="112866" y="111099"/>
                    <a:pt x="101286" y="105815"/>
                  </a:cubicBezTo>
                  <a:lnTo>
                    <a:pt x="114692" y="92408"/>
                  </a:lnTo>
                  <a:cubicBezTo>
                    <a:pt x="115965" y="91169"/>
                    <a:pt x="116845" y="89668"/>
                    <a:pt x="117335" y="88070"/>
                  </a:cubicBezTo>
                  <a:cubicBezTo>
                    <a:pt x="118476" y="88592"/>
                    <a:pt x="119357" y="89603"/>
                    <a:pt x="119585" y="90908"/>
                  </a:cubicBezTo>
                  <a:cubicBezTo>
                    <a:pt x="122521" y="107152"/>
                    <a:pt x="122521" y="125648"/>
                    <a:pt x="119651" y="145807"/>
                  </a:cubicBezTo>
                  <a:cubicBezTo>
                    <a:pt x="119292" y="148221"/>
                    <a:pt x="118900" y="150732"/>
                    <a:pt x="118444" y="153212"/>
                  </a:cubicBezTo>
                  <a:cubicBezTo>
                    <a:pt x="118150" y="155038"/>
                    <a:pt x="116552" y="156343"/>
                    <a:pt x="114692" y="156343"/>
                  </a:cubicBezTo>
                  <a:lnTo>
                    <a:pt x="30403" y="156343"/>
                  </a:lnTo>
                  <a:cubicBezTo>
                    <a:pt x="28543" y="156343"/>
                    <a:pt x="26945" y="155038"/>
                    <a:pt x="26651" y="153212"/>
                  </a:cubicBezTo>
                  <a:cubicBezTo>
                    <a:pt x="26195" y="150732"/>
                    <a:pt x="25803" y="148221"/>
                    <a:pt x="25444" y="145807"/>
                  </a:cubicBezTo>
                  <a:cubicBezTo>
                    <a:pt x="22574" y="125648"/>
                    <a:pt x="22574" y="107152"/>
                    <a:pt x="25510" y="90908"/>
                  </a:cubicBezTo>
                  <a:cubicBezTo>
                    <a:pt x="25738" y="89603"/>
                    <a:pt x="26619" y="88592"/>
                    <a:pt x="27728" y="88070"/>
                  </a:cubicBezTo>
                  <a:cubicBezTo>
                    <a:pt x="28250" y="89668"/>
                    <a:pt x="29131" y="91169"/>
                    <a:pt x="30403" y="92408"/>
                  </a:cubicBezTo>
                  <a:cubicBezTo>
                    <a:pt x="31006" y="93012"/>
                    <a:pt x="31797" y="93313"/>
                    <a:pt x="32588" y="93313"/>
                  </a:cubicBezTo>
                  <a:cubicBezTo>
                    <a:pt x="33379" y="93313"/>
                    <a:pt x="34170" y="93012"/>
                    <a:pt x="34774" y="92408"/>
                  </a:cubicBezTo>
                  <a:cubicBezTo>
                    <a:pt x="36013" y="91201"/>
                    <a:pt x="36013" y="89244"/>
                    <a:pt x="34774" y="88037"/>
                  </a:cubicBezTo>
                  <a:cubicBezTo>
                    <a:pt x="33893" y="87124"/>
                    <a:pt x="33404" y="85949"/>
                    <a:pt x="33404" y="84677"/>
                  </a:cubicBezTo>
                  <a:cubicBezTo>
                    <a:pt x="33404" y="83405"/>
                    <a:pt x="33893" y="82198"/>
                    <a:pt x="34774" y="81317"/>
                  </a:cubicBezTo>
                  <a:lnTo>
                    <a:pt x="52356" y="63735"/>
                  </a:lnTo>
                  <a:cubicBezTo>
                    <a:pt x="53269" y="62822"/>
                    <a:pt x="54484" y="62365"/>
                    <a:pt x="55703" y="62365"/>
                  </a:cubicBezTo>
                  <a:close/>
                  <a:moveTo>
                    <a:pt x="120988" y="55221"/>
                  </a:moveTo>
                  <a:cubicBezTo>
                    <a:pt x="123337" y="55221"/>
                    <a:pt x="125424" y="56657"/>
                    <a:pt x="126272" y="58842"/>
                  </a:cubicBezTo>
                  <a:cubicBezTo>
                    <a:pt x="136319" y="84612"/>
                    <a:pt x="138799" y="115992"/>
                    <a:pt x="133612" y="152168"/>
                  </a:cubicBezTo>
                  <a:cubicBezTo>
                    <a:pt x="129795" y="178883"/>
                    <a:pt x="123108" y="197966"/>
                    <a:pt x="122815" y="198781"/>
                  </a:cubicBezTo>
                  <a:cubicBezTo>
                    <a:pt x="122032" y="201032"/>
                    <a:pt x="119879" y="202565"/>
                    <a:pt x="117465" y="202565"/>
                  </a:cubicBezTo>
                  <a:lnTo>
                    <a:pt x="27630" y="202565"/>
                  </a:lnTo>
                  <a:cubicBezTo>
                    <a:pt x="25216" y="202565"/>
                    <a:pt x="23063" y="201032"/>
                    <a:pt x="22280" y="198781"/>
                  </a:cubicBezTo>
                  <a:cubicBezTo>
                    <a:pt x="21987" y="197999"/>
                    <a:pt x="15300" y="178883"/>
                    <a:pt x="11483" y="152168"/>
                  </a:cubicBezTo>
                  <a:cubicBezTo>
                    <a:pt x="6297" y="115992"/>
                    <a:pt x="8776" y="84612"/>
                    <a:pt x="18823" y="58842"/>
                  </a:cubicBezTo>
                  <a:cubicBezTo>
                    <a:pt x="19671" y="56657"/>
                    <a:pt x="21758" y="55221"/>
                    <a:pt x="24107" y="55221"/>
                  </a:cubicBezTo>
                  <a:lnTo>
                    <a:pt x="36013" y="55221"/>
                  </a:lnTo>
                  <a:lnTo>
                    <a:pt x="37188" y="70129"/>
                  </a:lnTo>
                  <a:lnTo>
                    <a:pt x="30403" y="76914"/>
                  </a:lnTo>
                  <a:cubicBezTo>
                    <a:pt x="29033" y="78284"/>
                    <a:pt x="28087" y="79947"/>
                    <a:pt x="27597" y="81709"/>
                  </a:cubicBezTo>
                  <a:cubicBezTo>
                    <a:pt x="23487" y="82394"/>
                    <a:pt x="20160" y="85591"/>
                    <a:pt x="19410" y="89798"/>
                  </a:cubicBezTo>
                  <a:cubicBezTo>
                    <a:pt x="16376" y="106728"/>
                    <a:pt x="16344" y="125843"/>
                    <a:pt x="19312" y="146688"/>
                  </a:cubicBezTo>
                  <a:cubicBezTo>
                    <a:pt x="19671" y="149167"/>
                    <a:pt x="20095" y="151711"/>
                    <a:pt x="20519" y="154288"/>
                  </a:cubicBezTo>
                  <a:cubicBezTo>
                    <a:pt x="21367" y="159083"/>
                    <a:pt x="25510" y="162541"/>
                    <a:pt x="30403" y="162541"/>
                  </a:cubicBezTo>
                  <a:lnTo>
                    <a:pt x="114692" y="162541"/>
                  </a:lnTo>
                  <a:cubicBezTo>
                    <a:pt x="119585" y="162541"/>
                    <a:pt x="123728" y="159083"/>
                    <a:pt x="124576" y="154288"/>
                  </a:cubicBezTo>
                  <a:cubicBezTo>
                    <a:pt x="125000" y="151711"/>
                    <a:pt x="125424" y="149167"/>
                    <a:pt x="125783" y="146688"/>
                  </a:cubicBezTo>
                  <a:cubicBezTo>
                    <a:pt x="128752" y="125843"/>
                    <a:pt x="128719" y="106728"/>
                    <a:pt x="125685" y="89798"/>
                  </a:cubicBezTo>
                  <a:cubicBezTo>
                    <a:pt x="124935" y="85591"/>
                    <a:pt x="121608" y="82394"/>
                    <a:pt x="117498" y="81709"/>
                  </a:cubicBezTo>
                  <a:cubicBezTo>
                    <a:pt x="117008" y="79947"/>
                    <a:pt x="116062" y="78284"/>
                    <a:pt x="114692" y="76914"/>
                  </a:cubicBezTo>
                  <a:lnTo>
                    <a:pt x="97143" y="59364"/>
                  </a:lnTo>
                  <a:cubicBezTo>
                    <a:pt x="95006" y="57228"/>
                    <a:pt x="92201" y="56159"/>
                    <a:pt x="89396" y="56159"/>
                  </a:cubicBezTo>
                  <a:cubicBezTo>
                    <a:pt x="86590" y="56159"/>
                    <a:pt x="83785" y="57228"/>
                    <a:pt x="81649" y="59364"/>
                  </a:cubicBezTo>
                  <a:lnTo>
                    <a:pt x="78060" y="62952"/>
                  </a:lnTo>
                  <a:cubicBezTo>
                    <a:pt x="76853" y="64159"/>
                    <a:pt x="76853" y="66149"/>
                    <a:pt x="78060" y="67356"/>
                  </a:cubicBezTo>
                  <a:cubicBezTo>
                    <a:pt x="78664" y="67959"/>
                    <a:pt x="79455" y="68261"/>
                    <a:pt x="80246" y="68261"/>
                  </a:cubicBezTo>
                  <a:cubicBezTo>
                    <a:pt x="81037" y="68261"/>
                    <a:pt x="81828" y="67959"/>
                    <a:pt x="82431" y="67356"/>
                  </a:cubicBezTo>
                  <a:lnTo>
                    <a:pt x="86020" y="63735"/>
                  </a:lnTo>
                  <a:cubicBezTo>
                    <a:pt x="86949" y="62822"/>
                    <a:pt x="88172" y="62365"/>
                    <a:pt x="89392" y="62365"/>
                  </a:cubicBezTo>
                  <a:cubicBezTo>
                    <a:pt x="90611" y="62365"/>
                    <a:pt x="91826" y="62822"/>
                    <a:pt x="92739" y="63735"/>
                  </a:cubicBezTo>
                  <a:lnTo>
                    <a:pt x="110321" y="81317"/>
                  </a:lnTo>
                  <a:cubicBezTo>
                    <a:pt x="112148" y="83177"/>
                    <a:pt x="112148" y="86178"/>
                    <a:pt x="110321" y="88037"/>
                  </a:cubicBezTo>
                  <a:lnTo>
                    <a:pt x="94533" y="103825"/>
                  </a:lnTo>
                  <a:cubicBezTo>
                    <a:pt x="93292" y="103630"/>
                    <a:pt x="92050" y="103535"/>
                    <a:pt x="90819" y="103535"/>
                  </a:cubicBezTo>
                  <a:cubicBezTo>
                    <a:pt x="88750" y="103535"/>
                    <a:pt x="86710" y="103803"/>
                    <a:pt x="84747" y="104314"/>
                  </a:cubicBezTo>
                  <a:lnTo>
                    <a:pt x="76919" y="96486"/>
                  </a:lnTo>
                  <a:lnTo>
                    <a:pt x="80996" y="92408"/>
                  </a:lnTo>
                  <a:cubicBezTo>
                    <a:pt x="85269" y="88135"/>
                    <a:pt x="85269" y="81187"/>
                    <a:pt x="80996" y="76914"/>
                  </a:cubicBezTo>
                  <a:lnTo>
                    <a:pt x="63447" y="59364"/>
                  </a:lnTo>
                  <a:cubicBezTo>
                    <a:pt x="61489" y="57407"/>
                    <a:pt x="58978" y="56363"/>
                    <a:pt x="56401" y="56200"/>
                  </a:cubicBezTo>
                  <a:lnTo>
                    <a:pt x="56335" y="55221"/>
                  </a:lnTo>
                  <a:close/>
                  <a:moveTo>
                    <a:pt x="42639" y="1"/>
                  </a:moveTo>
                  <a:cubicBezTo>
                    <a:pt x="42389" y="1"/>
                    <a:pt x="42137" y="10"/>
                    <a:pt x="41885" y="29"/>
                  </a:cubicBezTo>
                  <a:cubicBezTo>
                    <a:pt x="36307" y="453"/>
                    <a:pt x="32132" y="5346"/>
                    <a:pt x="32556" y="10924"/>
                  </a:cubicBezTo>
                  <a:lnTo>
                    <a:pt x="35524" y="49024"/>
                  </a:lnTo>
                  <a:lnTo>
                    <a:pt x="24107" y="49024"/>
                  </a:lnTo>
                  <a:cubicBezTo>
                    <a:pt x="19181" y="49024"/>
                    <a:pt x="14843" y="51992"/>
                    <a:pt x="13049" y="56591"/>
                  </a:cubicBezTo>
                  <a:cubicBezTo>
                    <a:pt x="2611" y="83340"/>
                    <a:pt x="1" y="115797"/>
                    <a:pt x="5351" y="153048"/>
                  </a:cubicBezTo>
                  <a:cubicBezTo>
                    <a:pt x="9265" y="180384"/>
                    <a:pt x="16148" y="200021"/>
                    <a:pt x="16441" y="200837"/>
                  </a:cubicBezTo>
                  <a:cubicBezTo>
                    <a:pt x="18105" y="205566"/>
                    <a:pt x="22607" y="208763"/>
                    <a:pt x="27630" y="208763"/>
                  </a:cubicBezTo>
                  <a:lnTo>
                    <a:pt x="117465" y="208763"/>
                  </a:lnTo>
                  <a:cubicBezTo>
                    <a:pt x="122489" y="208763"/>
                    <a:pt x="126990" y="205566"/>
                    <a:pt x="128654" y="200837"/>
                  </a:cubicBezTo>
                  <a:cubicBezTo>
                    <a:pt x="128947" y="200021"/>
                    <a:pt x="135830" y="180384"/>
                    <a:pt x="139744" y="153048"/>
                  </a:cubicBezTo>
                  <a:cubicBezTo>
                    <a:pt x="145094" y="115797"/>
                    <a:pt x="142485" y="83340"/>
                    <a:pt x="132046" y="56591"/>
                  </a:cubicBezTo>
                  <a:cubicBezTo>
                    <a:pt x="130252" y="51992"/>
                    <a:pt x="125914" y="49024"/>
                    <a:pt x="120988" y="49024"/>
                  </a:cubicBezTo>
                  <a:lnTo>
                    <a:pt x="55846" y="49024"/>
                  </a:lnTo>
                  <a:lnTo>
                    <a:pt x="52747" y="9325"/>
                  </a:lnTo>
                  <a:cubicBezTo>
                    <a:pt x="52552" y="6650"/>
                    <a:pt x="51312" y="4204"/>
                    <a:pt x="49224" y="2442"/>
                  </a:cubicBezTo>
                  <a:cubicBezTo>
                    <a:pt x="47363" y="847"/>
                    <a:pt x="45047" y="1"/>
                    <a:pt x="42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43"/>
          <p:cNvSpPr txBox="1"/>
          <p:nvPr>
            <p:ph type="title"/>
          </p:nvPr>
        </p:nvSpPr>
        <p:spPr>
          <a:xfrm>
            <a:off x="1349994" y="2785275"/>
            <a:ext cx="26832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Flutter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952" name="Shape 9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3" name="Google Shape;9953;p44"/>
          <p:cNvSpPr txBox="1"/>
          <p:nvPr>
            <p:ph type="title"/>
          </p:nvPr>
        </p:nvSpPr>
        <p:spPr>
          <a:xfrm>
            <a:off x="3139400" y="1968550"/>
            <a:ext cx="5116500" cy="14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</a:t>
            </a:r>
            <a:endParaRPr/>
          </a:p>
        </p:txBody>
      </p:sp>
      <p:sp>
        <p:nvSpPr>
          <p:cNvPr id="9954" name="Google Shape;9954;p44"/>
          <p:cNvSpPr txBox="1"/>
          <p:nvPr>
            <p:ph idx="1" type="subTitle"/>
          </p:nvPr>
        </p:nvSpPr>
        <p:spPr>
          <a:xfrm>
            <a:off x="794575" y="3823750"/>
            <a:ext cx="41361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958" name="Shape 9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9" name="Google Shape;9959;p45"/>
          <p:cNvSpPr txBox="1"/>
          <p:nvPr>
            <p:ph type="title"/>
          </p:nvPr>
        </p:nvSpPr>
        <p:spPr>
          <a:xfrm>
            <a:off x="2660175" y="2413300"/>
            <a:ext cx="5100300" cy="145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Благодарим за вниманието!</a:t>
            </a:r>
            <a:endParaRPr sz="5600"/>
          </a:p>
        </p:txBody>
      </p:sp>
      <p:sp>
        <p:nvSpPr>
          <p:cNvPr id="9960" name="Google Shape;9960;p45"/>
          <p:cNvSpPr txBox="1"/>
          <p:nvPr>
            <p:ph idx="1" type="body"/>
          </p:nvPr>
        </p:nvSpPr>
        <p:spPr>
          <a:xfrm>
            <a:off x="2625225" y="4244775"/>
            <a:ext cx="51702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961" name="Google Shape;99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" y="0"/>
            <a:ext cx="207516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62" name="Google Shape;9962;p45"/>
          <p:cNvSpPr/>
          <p:nvPr/>
        </p:nvSpPr>
        <p:spPr>
          <a:xfrm>
            <a:off x="2215225" y="597322"/>
            <a:ext cx="1286584" cy="118023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6" name="Shape 9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7" name="Google Shape;9967;p46"/>
          <p:cNvSpPr txBox="1"/>
          <p:nvPr>
            <p:ph type="title"/>
          </p:nvPr>
        </p:nvSpPr>
        <p:spPr>
          <a:xfrm>
            <a:off x="2500100" y="582675"/>
            <a:ext cx="5153400" cy="6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6200"/>
              <a:t>Въпроси?</a:t>
            </a:r>
            <a:endParaRPr/>
          </a:p>
        </p:txBody>
      </p:sp>
      <p:sp>
        <p:nvSpPr>
          <p:cNvPr id="9968" name="Google Shape;9968;p46"/>
          <p:cNvSpPr txBox="1"/>
          <p:nvPr>
            <p:ph idx="1" type="subTitle"/>
          </p:nvPr>
        </p:nvSpPr>
        <p:spPr>
          <a:xfrm>
            <a:off x="1995300" y="1387900"/>
            <a:ext cx="5153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And this is the subtitle that makes it comprehensible</a:t>
            </a:r>
            <a:endParaRPr/>
          </a:p>
        </p:txBody>
      </p:sp>
      <p:pic>
        <p:nvPicPr>
          <p:cNvPr id="9969" name="Google Shape;996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0112" y="2146325"/>
            <a:ext cx="4143775" cy="299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orld Cocktail Day by Slidesgo">
  <a:themeElements>
    <a:clrScheme name="Simple Light">
      <a:dk1>
        <a:srgbClr val="000000"/>
      </a:dk1>
      <a:lt1>
        <a:srgbClr val="FFFFFF"/>
      </a:lt1>
      <a:dk2>
        <a:srgbClr val="741B47"/>
      </a:dk2>
      <a:lt2>
        <a:srgbClr val="274E13"/>
      </a:lt2>
      <a:accent1>
        <a:srgbClr val="134F5C"/>
      </a:accent1>
      <a:accent2>
        <a:srgbClr val="990000"/>
      </a:accent2>
      <a:accent3>
        <a:srgbClr val="0B5394"/>
      </a:accent3>
      <a:accent4>
        <a:srgbClr val="274E13"/>
      </a:accent4>
      <a:accent5>
        <a:srgbClr val="134F5C"/>
      </a:accent5>
      <a:accent6>
        <a:srgbClr val="99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